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7" r:id="rId3"/>
    <p:sldId id="258" r:id="rId4"/>
    <p:sldId id="259" r:id="rId5"/>
    <p:sldId id="260" r:id="rId6"/>
    <p:sldId id="261" r:id="rId7"/>
    <p:sldId id="263" r:id="rId8"/>
    <p:sldId id="264" r:id="rId9"/>
    <p:sldId id="265" r:id="rId10"/>
    <p:sldId id="266" r:id="rId11"/>
    <p:sldId id="267" r:id="rId12"/>
    <p:sldId id="283" r:id="rId13"/>
    <p:sldId id="284" r:id="rId14"/>
    <p:sldId id="285" r:id="rId15"/>
    <p:sldId id="282" r:id="rId16"/>
    <p:sldId id="286" r:id="rId17"/>
    <p:sldId id="287" r:id="rId18"/>
    <p:sldId id="288" r:id="rId19"/>
    <p:sldId id="289" r:id="rId20"/>
    <p:sldId id="269" r:id="rId21"/>
    <p:sldId id="270" r:id="rId22"/>
    <p:sldId id="271" r:id="rId23"/>
    <p:sldId id="272" r:id="rId24"/>
    <p:sldId id="273" r:id="rId25"/>
    <p:sldId id="274" r:id="rId26"/>
    <p:sldId id="276" r:id="rId27"/>
    <p:sldId id="277" r:id="rId28"/>
    <p:sldId id="278" r:id="rId29"/>
    <p:sldId id="275" r:id="rId30"/>
    <p:sldId id="279" r:id="rId31"/>
    <p:sldId id="280" r:id="rId32"/>
    <p:sldId id="281" r:id="rId33"/>
    <p:sldId id="26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48"/>
    <p:restoredTop sz="86952"/>
  </p:normalViewPr>
  <p:slideViewPr>
    <p:cSldViewPr snapToGrid="0" snapToObjects="1">
      <p:cViewPr varScale="1">
        <p:scale>
          <a:sx n="154" d="100"/>
          <a:sy n="154" d="100"/>
        </p:scale>
        <p:origin x="544" y="19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901771-54C4-45DC-99EB-1B5F3575861A}"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1EF0AF13-984B-44A0-8C04-D348344F322D}">
      <dgm:prSet/>
      <dgm:spPr/>
      <dgm:t>
        <a:bodyPr/>
        <a:lstStyle/>
        <a:p>
          <a:pPr>
            <a:defRPr cap="all"/>
          </a:pPr>
          <a:r>
            <a:rPr lang="en-US"/>
            <a:t>What is it?</a:t>
          </a:r>
        </a:p>
      </dgm:t>
    </dgm:pt>
    <dgm:pt modelId="{B91CCE3C-D43B-431B-8CC4-83C58010424A}" type="parTrans" cxnId="{2A38E74A-9F52-42E7-B63C-9B975E212604}">
      <dgm:prSet/>
      <dgm:spPr/>
      <dgm:t>
        <a:bodyPr/>
        <a:lstStyle/>
        <a:p>
          <a:endParaRPr lang="en-US"/>
        </a:p>
      </dgm:t>
    </dgm:pt>
    <dgm:pt modelId="{8EB59130-386C-420D-8900-547C20FBDB3A}" type="sibTrans" cxnId="{2A38E74A-9F52-42E7-B63C-9B975E212604}">
      <dgm:prSet/>
      <dgm:spPr/>
      <dgm:t>
        <a:bodyPr/>
        <a:lstStyle/>
        <a:p>
          <a:endParaRPr lang="en-US"/>
        </a:p>
      </dgm:t>
    </dgm:pt>
    <dgm:pt modelId="{A7B58D69-919E-4989-9A0F-1238D8856CDF}">
      <dgm:prSet/>
      <dgm:spPr/>
      <dgm:t>
        <a:bodyPr/>
        <a:lstStyle/>
        <a:p>
          <a:pPr>
            <a:defRPr cap="all"/>
          </a:pPr>
          <a:r>
            <a:rPr lang="en-US"/>
            <a:t>What does it do?</a:t>
          </a:r>
        </a:p>
      </dgm:t>
    </dgm:pt>
    <dgm:pt modelId="{F1A1FED1-2859-44C3-A455-BE5117C734B4}" type="parTrans" cxnId="{ECD65346-87FE-4FA1-BC2C-3539340A6876}">
      <dgm:prSet/>
      <dgm:spPr/>
      <dgm:t>
        <a:bodyPr/>
        <a:lstStyle/>
        <a:p>
          <a:endParaRPr lang="en-US"/>
        </a:p>
      </dgm:t>
    </dgm:pt>
    <dgm:pt modelId="{C420F055-359E-4278-BB26-F91EB14E2F33}" type="sibTrans" cxnId="{ECD65346-87FE-4FA1-BC2C-3539340A6876}">
      <dgm:prSet/>
      <dgm:spPr/>
      <dgm:t>
        <a:bodyPr/>
        <a:lstStyle/>
        <a:p>
          <a:endParaRPr lang="en-US"/>
        </a:p>
      </dgm:t>
    </dgm:pt>
    <dgm:pt modelId="{CD1E9568-A8BA-498F-A483-4E05253F1EE8}">
      <dgm:prSet/>
      <dgm:spPr/>
      <dgm:t>
        <a:bodyPr/>
        <a:lstStyle/>
        <a:p>
          <a:pPr>
            <a:defRPr cap="all"/>
          </a:pPr>
          <a:r>
            <a:rPr lang="en-US"/>
            <a:t>Who is it for?</a:t>
          </a:r>
        </a:p>
      </dgm:t>
    </dgm:pt>
    <dgm:pt modelId="{7A7E02CC-2BB6-410D-8AEB-B5D73B3BA5A2}" type="parTrans" cxnId="{55877056-5716-4CA7-897C-27DE082AEB02}">
      <dgm:prSet/>
      <dgm:spPr/>
      <dgm:t>
        <a:bodyPr/>
        <a:lstStyle/>
        <a:p>
          <a:endParaRPr lang="en-US"/>
        </a:p>
      </dgm:t>
    </dgm:pt>
    <dgm:pt modelId="{8F932462-6893-4E22-8052-EDB02D50BEC4}" type="sibTrans" cxnId="{55877056-5716-4CA7-897C-27DE082AEB02}">
      <dgm:prSet/>
      <dgm:spPr/>
      <dgm:t>
        <a:bodyPr/>
        <a:lstStyle/>
        <a:p>
          <a:endParaRPr lang="en-US"/>
        </a:p>
      </dgm:t>
    </dgm:pt>
    <dgm:pt modelId="{31E14074-6111-429D-90F6-AF60A5B2DA24}">
      <dgm:prSet/>
      <dgm:spPr/>
      <dgm:t>
        <a:bodyPr/>
        <a:lstStyle/>
        <a:p>
          <a:pPr>
            <a:defRPr cap="all"/>
          </a:pPr>
          <a:r>
            <a:rPr lang="en-US"/>
            <a:t>Why would I use this?</a:t>
          </a:r>
        </a:p>
      </dgm:t>
    </dgm:pt>
    <dgm:pt modelId="{12A34710-5A46-4687-9D22-3A17FB1564EE}" type="parTrans" cxnId="{D166C965-6D5C-4C7A-8A9D-6565A5F24BE3}">
      <dgm:prSet/>
      <dgm:spPr/>
      <dgm:t>
        <a:bodyPr/>
        <a:lstStyle/>
        <a:p>
          <a:endParaRPr lang="en-US"/>
        </a:p>
      </dgm:t>
    </dgm:pt>
    <dgm:pt modelId="{058361C0-D840-4C38-9761-BDBC3C3FC07C}" type="sibTrans" cxnId="{D166C965-6D5C-4C7A-8A9D-6565A5F24BE3}">
      <dgm:prSet/>
      <dgm:spPr/>
      <dgm:t>
        <a:bodyPr/>
        <a:lstStyle/>
        <a:p>
          <a:endParaRPr lang="en-US"/>
        </a:p>
      </dgm:t>
    </dgm:pt>
    <dgm:pt modelId="{3CCC4CBE-D1CF-4367-8A90-7C88836DD979}" type="pres">
      <dgm:prSet presAssocID="{E7901771-54C4-45DC-99EB-1B5F3575861A}" presName="root" presStyleCnt="0">
        <dgm:presLayoutVars>
          <dgm:dir/>
          <dgm:resizeHandles val="exact"/>
        </dgm:presLayoutVars>
      </dgm:prSet>
      <dgm:spPr/>
    </dgm:pt>
    <dgm:pt modelId="{3E3629BF-271F-413A-A921-68B02F43DEB2}" type="pres">
      <dgm:prSet presAssocID="{1EF0AF13-984B-44A0-8C04-D348344F322D}" presName="compNode" presStyleCnt="0"/>
      <dgm:spPr/>
    </dgm:pt>
    <dgm:pt modelId="{85646C58-1F8B-4358-AD62-55A6A67DC867}" type="pres">
      <dgm:prSet presAssocID="{1EF0AF13-984B-44A0-8C04-D348344F322D}" presName="iconBgRect" presStyleLbl="bgShp" presStyleIdx="0" presStyleCnt="4"/>
      <dgm:spPr>
        <a:prstGeom prst="round2DiagRect">
          <a:avLst>
            <a:gd name="adj1" fmla="val 29727"/>
            <a:gd name="adj2" fmla="val 0"/>
          </a:avLst>
        </a:prstGeom>
      </dgm:spPr>
    </dgm:pt>
    <dgm:pt modelId="{177CC1B1-5BD6-4EA4-A59C-CD41EE5C1142}" type="pres">
      <dgm:prSet presAssocID="{1EF0AF13-984B-44A0-8C04-D348344F322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p"/>
        </a:ext>
      </dgm:extLst>
    </dgm:pt>
    <dgm:pt modelId="{A00ACB4F-4CFA-4B24-857C-5AFB52BDA9FB}" type="pres">
      <dgm:prSet presAssocID="{1EF0AF13-984B-44A0-8C04-D348344F322D}" presName="spaceRect" presStyleCnt="0"/>
      <dgm:spPr/>
    </dgm:pt>
    <dgm:pt modelId="{9D6D7411-C345-47CA-8748-722F40C8B593}" type="pres">
      <dgm:prSet presAssocID="{1EF0AF13-984B-44A0-8C04-D348344F322D}" presName="textRect" presStyleLbl="revTx" presStyleIdx="0" presStyleCnt="4">
        <dgm:presLayoutVars>
          <dgm:chMax val="1"/>
          <dgm:chPref val="1"/>
        </dgm:presLayoutVars>
      </dgm:prSet>
      <dgm:spPr/>
    </dgm:pt>
    <dgm:pt modelId="{947C9C67-8F98-482C-925A-E446595A9C78}" type="pres">
      <dgm:prSet presAssocID="{8EB59130-386C-420D-8900-547C20FBDB3A}" presName="sibTrans" presStyleCnt="0"/>
      <dgm:spPr/>
    </dgm:pt>
    <dgm:pt modelId="{23F4BA8A-9764-4E1C-8414-0558682291CD}" type="pres">
      <dgm:prSet presAssocID="{A7B58D69-919E-4989-9A0F-1238D8856CDF}" presName="compNode" presStyleCnt="0"/>
      <dgm:spPr/>
    </dgm:pt>
    <dgm:pt modelId="{134A1DA3-F919-4281-B458-373C1FA246DB}" type="pres">
      <dgm:prSet presAssocID="{A7B58D69-919E-4989-9A0F-1238D8856CDF}" presName="iconBgRect" presStyleLbl="bgShp" presStyleIdx="1" presStyleCnt="4"/>
      <dgm:spPr>
        <a:prstGeom prst="round2DiagRect">
          <a:avLst>
            <a:gd name="adj1" fmla="val 29727"/>
            <a:gd name="adj2" fmla="val 0"/>
          </a:avLst>
        </a:prstGeom>
      </dgm:spPr>
    </dgm:pt>
    <dgm:pt modelId="{04983F6A-7517-4370-AB83-156DE38829FA}" type="pres">
      <dgm:prSet presAssocID="{A7B58D69-919E-4989-9A0F-1238D8856CD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EEE256A2-77DF-4509-9F0C-C04342489BB5}" type="pres">
      <dgm:prSet presAssocID="{A7B58D69-919E-4989-9A0F-1238D8856CDF}" presName="spaceRect" presStyleCnt="0"/>
      <dgm:spPr/>
    </dgm:pt>
    <dgm:pt modelId="{137579C5-464A-4662-913B-A75B56814FAF}" type="pres">
      <dgm:prSet presAssocID="{A7B58D69-919E-4989-9A0F-1238D8856CDF}" presName="textRect" presStyleLbl="revTx" presStyleIdx="1" presStyleCnt="4">
        <dgm:presLayoutVars>
          <dgm:chMax val="1"/>
          <dgm:chPref val="1"/>
        </dgm:presLayoutVars>
      </dgm:prSet>
      <dgm:spPr/>
    </dgm:pt>
    <dgm:pt modelId="{6B4A1A61-05C5-46CE-86AC-5EF77458E241}" type="pres">
      <dgm:prSet presAssocID="{C420F055-359E-4278-BB26-F91EB14E2F33}" presName="sibTrans" presStyleCnt="0"/>
      <dgm:spPr/>
    </dgm:pt>
    <dgm:pt modelId="{3DDA6159-CD30-4831-B107-3E8D1DBF5C34}" type="pres">
      <dgm:prSet presAssocID="{CD1E9568-A8BA-498F-A483-4E05253F1EE8}" presName="compNode" presStyleCnt="0"/>
      <dgm:spPr/>
    </dgm:pt>
    <dgm:pt modelId="{513235C2-9FEA-4B09-8B29-EBD6462C9B91}" type="pres">
      <dgm:prSet presAssocID="{CD1E9568-A8BA-498F-A483-4E05253F1EE8}" presName="iconBgRect" presStyleLbl="bgShp" presStyleIdx="2" presStyleCnt="4"/>
      <dgm:spPr>
        <a:prstGeom prst="round2DiagRect">
          <a:avLst>
            <a:gd name="adj1" fmla="val 29727"/>
            <a:gd name="adj2" fmla="val 0"/>
          </a:avLst>
        </a:prstGeom>
      </dgm:spPr>
    </dgm:pt>
    <dgm:pt modelId="{39062580-3EBC-4F51-AB7E-9F4AFC14E39F}" type="pres">
      <dgm:prSet presAssocID="{CD1E9568-A8BA-498F-A483-4E05253F1EE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140907C1-D97F-4D94-B255-DAB4E914E249}" type="pres">
      <dgm:prSet presAssocID="{CD1E9568-A8BA-498F-A483-4E05253F1EE8}" presName="spaceRect" presStyleCnt="0"/>
      <dgm:spPr/>
    </dgm:pt>
    <dgm:pt modelId="{2467E188-A92E-45C5-830F-7BB600D749D4}" type="pres">
      <dgm:prSet presAssocID="{CD1E9568-A8BA-498F-A483-4E05253F1EE8}" presName="textRect" presStyleLbl="revTx" presStyleIdx="2" presStyleCnt="4">
        <dgm:presLayoutVars>
          <dgm:chMax val="1"/>
          <dgm:chPref val="1"/>
        </dgm:presLayoutVars>
      </dgm:prSet>
      <dgm:spPr/>
    </dgm:pt>
    <dgm:pt modelId="{92BC7E8A-7838-43C1-A106-56CAF11CA971}" type="pres">
      <dgm:prSet presAssocID="{8F932462-6893-4E22-8052-EDB02D50BEC4}" presName="sibTrans" presStyleCnt="0"/>
      <dgm:spPr/>
    </dgm:pt>
    <dgm:pt modelId="{7BEC7F42-653A-4E19-B538-048C83FDFCE1}" type="pres">
      <dgm:prSet presAssocID="{31E14074-6111-429D-90F6-AF60A5B2DA24}" presName="compNode" presStyleCnt="0"/>
      <dgm:spPr/>
    </dgm:pt>
    <dgm:pt modelId="{308E4645-E78A-4EDA-8061-C53AAE3A5904}" type="pres">
      <dgm:prSet presAssocID="{31E14074-6111-429D-90F6-AF60A5B2DA24}" presName="iconBgRect" presStyleLbl="bgShp" presStyleIdx="3" presStyleCnt="4"/>
      <dgm:spPr>
        <a:prstGeom prst="round2DiagRect">
          <a:avLst>
            <a:gd name="adj1" fmla="val 29727"/>
            <a:gd name="adj2" fmla="val 0"/>
          </a:avLst>
        </a:prstGeom>
      </dgm:spPr>
    </dgm:pt>
    <dgm:pt modelId="{27E220D0-657C-4305-91D4-1EF4BF0CA424}" type="pres">
      <dgm:prSet presAssocID="{31E14074-6111-429D-90F6-AF60A5B2DA2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 mark"/>
        </a:ext>
      </dgm:extLst>
    </dgm:pt>
    <dgm:pt modelId="{B9A93221-F2D9-463D-9F33-80185C42A2E9}" type="pres">
      <dgm:prSet presAssocID="{31E14074-6111-429D-90F6-AF60A5B2DA24}" presName="spaceRect" presStyleCnt="0"/>
      <dgm:spPr/>
    </dgm:pt>
    <dgm:pt modelId="{DB3EAEE6-9AAD-4598-B519-AEB17E851C17}" type="pres">
      <dgm:prSet presAssocID="{31E14074-6111-429D-90F6-AF60A5B2DA24}" presName="textRect" presStyleLbl="revTx" presStyleIdx="3" presStyleCnt="4">
        <dgm:presLayoutVars>
          <dgm:chMax val="1"/>
          <dgm:chPref val="1"/>
        </dgm:presLayoutVars>
      </dgm:prSet>
      <dgm:spPr/>
    </dgm:pt>
  </dgm:ptLst>
  <dgm:cxnLst>
    <dgm:cxn modelId="{ECD65346-87FE-4FA1-BC2C-3539340A6876}" srcId="{E7901771-54C4-45DC-99EB-1B5F3575861A}" destId="{A7B58D69-919E-4989-9A0F-1238D8856CDF}" srcOrd="1" destOrd="0" parTransId="{F1A1FED1-2859-44C3-A455-BE5117C734B4}" sibTransId="{C420F055-359E-4278-BB26-F91EB14E2F33}"/>
    <dgm:cxn modelId="{2A38E74A-9F52-42E7-B63C-9B975E212604}" srcId="{E7901771-54C4-45DC-99EB-1B5F3575861A}" destId="{1EF0AF13-984B-44A0-8C04-D348344F322D}" srcOrd="0" destOrd="0" parTransId="{B91CCE3C-D43B-431B-8CC4-83C58010424A}" sibTransId="{8EB59130-386C-420D-8900-547C20FBDB3A}"/>
    <dgm:cxn modelId="{F712324C-02A7-40F6-BF80-7BCC23F4FC1E}" type="presOf" srcId="{1EF0AF13-984B-44A0-8C04-D348344F322D}" destId="{9D6D7411-C345-47CA-8748-722F40C8B593}" srcOrd="0" destOrd="0" presId="urn:microsoft.com/office/officeart/2018/5/layout/IconLeafLabelList"/>
    <dgm:cxn modelId="{55877056-5716-4CA7-897C-27DE082AEB02}" srcId="{E7901771-54C4-45DC-99EB-1B5F3575861A}" destId="{CD1E9568-A8BA-498F-A483-4E05253F1EE8}" srcOrd="2" destOrd="0" parTransId="{7A7E02CC-2BB6-410D-8AEB-B5D73B3BA5A2}" sibTransId="{8F932462-6893-4E22-8052-EDB02D50BEC4}"/>
    <dgm:cxn modelId="{7C201058-3DDE-44C9-9797-F1E75AD14665}" type="presOf" srcId="{A7B58D69-919E-4989-9A0F-1238D8856CDF}" destId="{137579C5-464A-4662-913B-A75B56814FAF}" srcOrd="0" destOrd="0" presId="urn:microsoft.com/office/officeart/2018/5/layout/IconLeafLabelList"/>
    <dgm:cxn modelId="{D166C965-6D5C-4C7A-8A9D-6565A5F24BE3}" srcId="{E7901771-54C4-45DC-99EB-1B5F3575861A}" destId="{31E14074-6111-429D-90F6-AF60A5B2DA24}" srcOrd="3" destOrd="0" parTransId="{12A34710-5A46-4687-9D22-3A17FB1564EE}" sibTransId="{058361C0-D840-4C38-9761-BDBC3C3FC07C}"/>
    <dgm:cxn modelId="{CB09876C-0708-4047-8B12-C81FB0014CD9}" type="presOf" srcId="{CD1E9568-A8BA-498F-A483-4E05253F1EE8}" destId="{2467E188-A92E-45C5-830F-7BB600D749D4}" srcOrd="0" destOrd="0" presId="urn:microsoft.com/office/officeart/2018/5/layout/IconLeafLabelList"/>
    <dgm:cxn modelId="{339BE97F-38B5-4F6E-BFF8-5E8CDBE0E450}" type="presOf" srcId="{31E14074-6111-429D-90F6-AF60A5B2DA24}" destId="{DB3EAEE6-9AAD-4598-B519-AEB17E851C17}" srcOrd="0" destOrd="0" presId="urn:microsoft.com/office/officeart/2018/5/layout/IconLeafLabelList"/>
    <dgm:cxn modelId="{0D3AD2F6-B5EE-48C8-BAD6-4C9824F0EBBC}" type="presOf" srcId="{E7901771-54C4-45DC-99EB-1B5F3575861A}" destId="{3CCC4CBE-D1CF-4367-8A90-7C88836DD979}" srcOrd="0" destOrd="0" presId="urn:microsoft.com/office/officeart/2018/5/layout/IconLeafLabelList"/>
    <dgm:cxn modelId="{F02F3E02-8E8C-4888-AB71-81529BD2B13A}" type="presParOf" srcId="{3CCC4CBE-D1CF-4367-8A90-7C88836DD979}" destId="{3E3629BF-271F-413A-A921-68B02F43DEB2}" srcOrd="0" destOrd="0" presId="urn:microsoft.com/office/officeart/2018/5/layout/IconLeafLabelList"/>
    <dgm:cxn modelId="{5AD97B46-644C-4FDC-BFCE-36AA40C872CB}" type="presParOf" srcId="{3E3629BF-271F-413A-A921-68B02F43DEB2}" destId="{85646C58-1F8B-4358-AD62-55A6A67DC867}" srcOrd="0" destOrd="0" presId="urn:microsoft.com/office/officeart/2018/5/layout/IconLeafLabelList"/>
    <dgm:cxn modelId="{B01FBA28-73A4-4409-B3F0-C3E8D9BE72E6}" type="presParOf" srcId="{3E3629BF-271F-413A-A921-68B02F43DEB2}" destId="{177CC1B1-5BD6-4EA4-A59C-CD41EE5C1142}" srcOrd="1" destOrd="0" presId="urn:microsoft.com/office/officeart/2018/5/layout/IconLeafLabelList"/>
    <dgm:cxn modelId="{0C933F4A-7FBD-4191-832F-9F2C42CC3EC2}" type="presParOf" srcId="{3E3629BF-271F-413A-A921-68B02F43DEB2}" destId="{A00ACB4F-4CFA-4B24-857C-5AFB52BDA9FB}" srcOrd="2" destOrd="0" presId="urn:microsoft.com/office/officeart/2018/5/layout/IconLeafLabelList"/>
    <dgm:cxn modelId="{C264D592-2B5A-4846-A8D4-027F288647B0}" type="presParOf" srcId="{3E3629BF-271F-413A-A921-68B02F43DEB2}" destId="{9D6D7411-C345-47CA-8748-722F40C8B593}" srcOrd="3" destOrd="0" presId="urn:microsoft.com/office/officeart/2018/5/layout/IconLeafLabelList"/>
    <dgm:cxn modelId="{253871D5-2A93-45B8-BC40-2F9EF0795447}" type="presParOf" srcId="{3CCC4CBE-D1CF-4367-8A90-7C88836DD979}" destId="{947C9C67-8F98-482C-925A-E446595A9C78}" srcOrd="1" destOrd="0" presId="urn:microsoft.com/office/officeart/2018/5/layout/IconLeafLabelList"/>
    <dgm:cxn modelId="{C52EDD9E-0F45-4476-9B6A-0424819F3413}" type="presParOf" srcId="{3CCC4CBE-D1CF-4367-8A90-7C88836DD979}" destId="{23F4BA8A-9764-4E1C-8414-0558682291CD}" srcOrd="2" destOrd="0" presId="urn:microsoft.com/office/officeart/2018/5/layout/IconLeafLabelList"/>
    <dgm:cxn modelId="{E7AA6E2B-9C47-4655-9CBC-64A62F8AF74F}" type="presParOf" srcId="{23F4BA8A-9764-4E1C-8414-0558682291CD}" destId="{134A1DA3-F919-4281-B458-373C1FA246DB}" srcOrd="0" destOrd="0" presId="urn:microsoft.com/office/officeart/2018/5/layout/IconLeafLabelList"/>
    <dgm:cxn modelId="{F6044129-EC7F-4580-B56F-F73008EF3D94}" type="presParOf" srcId="{23F4BA8A-9764-4E1C-8414-0558682291CD}" destId="{04983F6A-7517-4370-AB83-156DE38829FA}" srcOrd="1" destOrd="0" presId="urn:microsoft.com/office/officeart/2018/5/layout/IconLeafLabelList"/>
    <dgm:cxn modelId="{FDC92F45-86C3-4AC7-886B-49A796C4A55E}" type="presParOf" srcId="{23F4BA8A-9764-4E1C-8414-0558682291CD}" destId="{EEE256A2-77DF-4509-9F0C-C04342489BB5}" srcOrd="2" destOrd="0" presId="urn:microsoft.com/office/officeart/2018/5/layout/IconLeafLabelList"/>
    <dgm:cxn modelId="{E2928C55-130A-4C49-AAF4-C7574349FFEE}" type="presParOf" srcId="{23F4BA8A-9764-4E1C-8414-0558682291CD}" destId="{137579C5-464A-4662-913B-A75B56814FAF}" srcOrd="3" destOrd="0" presId="urn:microsoft.com/office/officeart/2018/5/layout/IconLeafLabelList"/>
    <dgm:cxn modelId="{E2644AF1-A88E-4CB9-8276-1AC4C3863796}" type="presParOf" srcId="{3CCC4CBE-D1CF-4367-8A90-7C88836DD979}" destId="{6B4A1A61-05C5-46CE-86AC-5EF77458E241}" srcOrd="3" destOrd="0" presId="urn:microsoft.com/office/officeart/2018/5/layout/IconLeafLabelList"/>
    <dgm:cxn modelId="{628E7951-39A2-490B-A016-D90FD77D22E9}" type="presParOf" srcId="{3CCC4CBE-D1CF-4367-8A90-7C88836DD979}" destId="{3DDA6159-CD30-4831-B107-3E8D1DBF5C34}" srcOrd="4" destOrd="0" presId="urn:microsoft.com/office/officeart/2018/5/layout/IconLeafLabelList"/>
    <dgm:cxn modelId="{051D887D-5B6C-491F-B8DC-03DEC2D4960F}" type="presParOf" srcId="{3DDA6159-CD30-4831-B107-3E8D1DBF5C34}" destId="{513235C2-9FEA-4B09-8B29-EBD6462C9B91}" srcOrd="0" destOrd="0" presId="urn:microsoft.com/office/officeart/2018/5/layout/IconLeafLabelList"/>
    <dgm:cxn modelId="{FA51CF7E-C8A7-4958-BF3B-2477CD152748}" type="presParOf" srcId="{3DDA6159-CD30-4831-B107-3E8D1DBF5C34}" destId="{39062580-3EBC-4F51-AB7E-9F4AFC14E39F}" srcOrd="1" destOrd="0" presId="urn:microsoft.com/office/officeart/2018/5/layout/IconLeafLabelList"/>
    <dgm:cxn modelId="{808A3872-E82B-4675-9A6F-C209DC7A0BAB}" type="presParOf" srcId="{3DDA6159-CD30-4831-B107-3E8D1DBF5C34}" destId="{140907C1-D97F-4D94-B255-DAB4E914E249}" srcOrd="2" destOrd="0" presId="urn:microsoft.com/office/officeart/2018/5/layout/IconLeafLabelList"/>
    <dgm:cxn modelId="{1F27356B-37FD-4AB5-BF43-C278F609380C}" type="presParOf" srcId="{3DDA6159-CD30-4831-B107-3E8D1DBF5C34}" destId="{2467E188-A92E-45C5-830F-7BB600D749D4}" srcOrd="3" destOrd="0" presId="urn:microsoft.com/office/officeart/2018/5/layout/IconLeafLabelList"/>
    <dgm:cxn modelId="{05FF2BD6-8AEC-4AD2-92B4-B88D0A30A1D3}" type="presParOf" srcId="{3CCC4CBE-D1CF-4367-8A90-7C88836DD979}" destId="{92BC7E8A-7838-43C1-A106-56CAF11CA971}" srcOrd="5" destOrd="0" presId="urn:microsoft.com/office/officeart/2018/5/layout/IconLeafLabelList"/>
    <dgm:cxn modelId="{14C28E49-2734-4E12-9CDE-CC421B0EF349}" type="presParOf" srcId="{3CCC4CBE-D1CF-4367-8A90-7C88836DD979}" destId="{7BEC7F42-653A-4E19-B538-048C83FDFCE1}" srcOrd="6" destOrd="0" presId="urn:microsoft.com/office/officeart/2018/5/layout/IconLeafLabelList"/>
    <dgm:cxn modelId="{E29AAF20-C1EC-453D-A4A5-1A5D2CB8158B}" type="presParOf" srcId="{7BEC7F42-653A-4E19-B538-048C83FDFCE1}" destId="{308E4645-E78A-4EDA-8061-C53AAE3A5904}" srcOrd="0" destOrd="0" presId="urn:microsoft.com/office/officeart/2018/5/layout/IconLeafLabelList"/>
    <dgm:cxn modelId="{7C1AED56-FF12-403F-B5F8-FC229A9F01AB}" type="presParOf" srcId="{7BEC7F42-653A-4E19-B538-048C83FDFCE1}" destId="{27E220D0-657C-4305-91D4-1EF4BF0CA424}" srcOrd="1" destOrd="0" presId="urn:microsoft.com/office/officeart/2018/5/layout/IconLeafLabelList"/>
    <dgm:cxn modelId="{AE622DEE-6716-46D0-9495-74575A4764FE}" type="presParOf" srcId="{7BEC7F42-653A-4E19-B538-048C83FDFCE1}" destId="{B9A93221-F2D9-463D-9F33-80185C42A2E9}" srcOrd="2" destOrd="0" presId="urn:microsoft.com/office/officeart/2018/5/layout/IconLeafLabelList"/>
    <dgm:cxn modelId="{C93C4344-B1C2-467F-A210-3E1A509A81FF}" type="presParOf" srcId="{7BEC7F42-653A-4E19-B538-048C83FDFCE1}" destId="{DB3EAEE6-9AAD-4598-B519-AEB17E851C17}"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BF56A7-A969-40C7-A492-18CB627AD943}"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3F74BF83-8305-43F6-BDB2-FEAD3495958C}">
      <dgm:prSet/>
      <dgm:spPr/>
      <dgm:t>
        <a:bodyPr/>
        <a:lstStyle/>
        <a:p>
          <a:r>
            <a:rPr lang="en-US" dirty="0"/>
            <a:t>The sender places a </a:t>
          </a:r>
          <a:r>
            <a:rPr lang="en-US" dirty="0" err="1"/>
            <a:t>username:password</a:t>
          </a:r>
          <a:r>
            <a:rPr lang="en-US" dirty="0"/>
            <a:t> into the request header</a:t>
          </a:r>
        </a:p>
      </dgm:t>
    </dgm:pt>
    <dgm:pt modelId="{33FA141F-5540-499E-8CFC-22705367C72E}" type="parTrans" cxnId="{61092ED9-C138-480E-896D-A6C40E20F8FC}">
      <dgm:prSet/>
      <dgm:spPr/>
      <dgm:t>
        <a:bodyPr/>
        <a:lstStyle/>
        <a:p>
          <a:endParaRPr lang="en-US"/>
        </a:p>
      </dgm:t>
    </dgm:pt>
    <dgm:pt modelId="{6D1DEEE9-8E54-4FFF-8BF7-F26461B0DA75}" type="sibTrans" cxnId="{61092ED9-C138-480E-896D-A6C40E20F8FC}">
      <dgm:prSet/>
      <dgm:spPr/>
      <dgm:t>
        <a:bodyPr/>
        <a:lstStyle/>
        <a:p>
          <a:endParaRPr lang="en-US"/>
        </a:p>
      </dgm:t>
    </dgm:pt>
    <dgm:pt modelId="{F4239A6E-CF23-422F-81FD-2AE7CAE69CF9}">
      <dgm:prSet/>
      <dgm:spPr/>
      <dgm:t>
        <a:bodyPr/>
        <a:lstStyle/>
        <a:p>
          <a:r>
            <a:rPr lang="en-US" dirty="0"/>
            <a:t>The username and password are encoded with Base64</a:t>
          </a:r>
        </a:p>
      </dgm:t>
    </dgm:pt>
    <dgm:pt modelId="{F567E7EF-52EA-465C-A502-B6462A0346F8}" type="parTrans" cxnId="{8B1DD469-C058-4619-82C1-DED7F4586081}">
      <dgm:prSet/>
      <dgm:spPr/>
      <dgm:t>
        <a:bodyPr/>
        <a:lstStyle/>
        <a:p>
          <a:endParaRPr lang="en-US"/>
        </a:p>
      </dgm:t>
    </dgm:pt>
    <dgm:pt modelId="{276CCB13-E195-43B9-8753-4EC1EC8C6527}" type="sibTrans" cxnId="{8B1DD469-C058-4619-82C1-DED7F4586081}">
      <dgm:prSet/>
      <dgm:spPr/>
      <dgm:t>
        <a:bodyPr/>
        <a:lstStyle/>
        <a:p>
          <a:endParaRPr lang="en-US"/>
        </a:p>
      </dgm:t>
    </dgm:pt>
    <dgm:pt modelId="{5D517CE8-E298-43A6-AF2B-95B8F48AE223}">
      <dgm:prSet/>
      <dgm:spPr/>
      <dgm:t>
        <a:bodyPr/>
        <a:lstStyle/>
        <a:p>
          <a:r>
            <a:rPr lang="en-US" dirty="0"/>
            <a:t>Authorization: Basic bG9sOnNlY3VyZQ==</a:t>
          </a:r>
        </a:p>
      </dgm:t>
    </dgm:pt>
    <dgm:pt modelId="{E24B3D47-9BA2-4B1A-87E2-616E07200D8A}" type="parTrans" cxnId="{591A4764-B649-4EB0-8399-E3C1186CAE7D}">
      <dgm:prSet/>
      <dgm:spPr/>
      <dgm:t>
        <a:bodyPr/>
        <a:lstStyle/>
        <a:p>
          <a:endParaRPr lang="en-US"/>
        </a:p>
      </dgm:t>
    </dgm:pt>
    <dgm:pt modelId="{1EDCE1C5-BB2F-4B61-8F7D-DB2689D215CB}" type="sibTrans" cxnId="{591A4764-B649-4EB0-8399-E3C1186CAE7D}">
      <dgm:prSet/>
      <dgm:spPr/>
      <dgm:t>
        <a:bodyPr/>
        <a:lstStyle/>
        <a:p>
          <a:endParaRPr lang="en-US"/>
        </a:p>
      </dgm:t>
    </dgm:pt>
    <dgm:pt modelId="{303339FA-BF00-43B4-97EB-76D4FE0C46E1}">
      <dgm:prSet/>
      <dgm:spPr/>
      <dgm:t>
        <a:bodyPr/>
        <a:lstStyle/>
        <a:p>
          <a:r>
            <a:rPr lang="en-US" dirty="0"/>
            <a:t>Use HTTPS, which means the message content will be encrypted within the HTTP transport protocol</a:t>
          </a:r>
        </a:p>
      </dgm:t>
    </dgm:pt>
    <dgm:pt modelId="{96C35805-09C1-4AEC-AD21-AF76297AE68E}" type="parTrans" cxnId="{3A4C452A-70F9-4A8D-82D0-9D80A2F1D06C}">
      <dgm:prSet/>
      <dgm:spPr/>
      <dgm:t>
        <a:bodyPr/>
        <a:lstStyle/>
        <a:p>
          <a:endParaRPr lang="en-US"/>
        </a:p>
      </dgm:t>
    </dgm:pt>
    <dgm:pt modelId="{80C74525-56A7-4C9A-BAFB-90AF13CA3F8D}" type="sibTrans" cxnId="{3A4C452A-70F9-4A8D-82D0-9D80A2F1D06C}">
      <dgm:prSet/>
      <dgm:spPr/>
      <dgm:t>
        <a:bodyPr/>
        <a:lstStyle/>
        <a:p>
          <a:endParaRPr lang="en-US"/>
        </a:p>
      </dgm:t>
    </dgm:pt>
    <dgm:pt modelId="{8A1C78AA-B8A4-0A4B-884C-7FABF7D9D427}" type="pres">
      <dgm:prSet presAssocID="{D1BF56A7-A969-40C7-A492-18CB627AD943}" presName="vert0" presStyleCnt="0">
        <dgm:presLayoutVars>
          <dgm:dir/>
          <dgm:animOne val="branch"/>
          <dgm:animLvl val="lvl"/>
        </dgm:presLayoutVars>
      </dgm:prSet>
      <dgm:spPr/>
    </dgm:pt>
    <dgm:pt modelId="{2C32F0BB-FA64-DA47-9F1F-C0F522923CCF}" type="pres">
      <dgm:prSet presAssocID="{3F74BF83-8305-43F6-BDB2-FEAD3495958C}" presName="thickLine" presStyleLbl="alignNode1" presStyleIdx="0" presStyleCnt="4"/>
      <dgm:spPr/>
    </dgm:pt>
    <dgm:pt modelId="{449B741D-7579-EF45-AB08-20EC4B5B4EA6}" type="pres">
      <dgm:prSet presAssocID="{3F74BF83-8305-43F6-BDB2-FEAD3495958C}" presName="horz1" presStyleCnt="0"/>
      <dgm:spPr/>
    </dgm:pt>
    <dgm:pt modelId="{730AE00C-17BD-084F-9C73-211BA371DD4C}" type="pres">
      <dgm:prSet presAssocID="{3F74BF83-8305-43F6-BDB2-FEAD3495958C}" presName="tx1" presStyleLbl="revTx" presStyleIdx="0" presStyleCnt="4"/>
      <dgm:spPr/>
    </dgm:pt>
    <dgm:pt modelId="{738B6E84-6D2F-3141-994C-6C6077E41CE9}" type="pres">
      <dgm:prSet presAssocID="{3F74BF83-8305-43F6-BDB2-FEAD3495958C}" presName="vert1" presStyleCnt="0"/>
      <dgm:spPr/>
    </dgm:pt>
    <dgm:pt modelId="{02FFB812-EBE5-0446-BA31-5DD079D63BF1}" type="pres">
      <dgm:prSet presAssocID="{F4239A6E-CF23-422F-81FD-2AE7CAE69CF9}" presName="thickLine" presStyleLbl="alignNode1" presStyleIdx="1" presStyleCnt="4"/>
      <dgm:spPr/>
    </dgm:pt>
    <dgm:pt modelId="{5AD3BF4E-2104-6A4E-A63F-785B6656644B}" type="pres">
      <dgm:prSet presAssocID="{F4239A6E-CF23-422F-81FD-2AE7CAE69CF9}" presName="horz1" presStyleCnt="0"/>
      <dgm:spPr/>
    </dgm:pt>
    <dgm:pt modelId="{DD7B7E0C-A180-3D41-90D1-9750E1821134}" type="pres">
      <dgm:prSet presAssocID="{F4239A6E-CF23-422F-81FD-2AE7CAE69CF9}" presName="tx1" presStyleLbl="revTx" presStyleIdx="1" presStyleCnt="4"/>
      <dgm:spPr/>
    </dgm:pt>
    <dgm:pt modelId="{41D87F87-15B8-D34C-A395-FF18F8B4E80F}" type="pres">
      <dgm:prSet presAssocID="{F4239A6E-CF23-422F-81FD-2AE7CAE69CF9}" presName="vert1" presStyleCnt="0"/>
      <dgm:spPr/>
    </dgm:pt>
    <dgm:pt modelId="{1B48031A-9B9E-374C-82BF-8DD1A5540A9C}" type="pres">
      <dgm:prSet presAssocID="{5D517CE8-E298-43A6-AF2B-95B8F48AE223}" presName="thickLine" presStyleLbl="alignNode1" presStyleIdx="2" presStyleCnt="4"/>
      <dgm:spPr/>
    </dgm:pt>
    <dgm:pt modelId="{0A9710C1-E3F1-8B4B-B442-E8D15B7A9837}" type="pres">
      <dgm:prSet presAssocID="{5D517CE8-E298-43A6-AF2B-95B8F48AE223}" presName="horz1" presStyleCnt="0"/>
      <dgm:spPr/>
    </dgm:pt>
    <dgm:pt modelId="{F1A217DF-801A-5146-8CCB-B61D3924A083}" type="pres">
      <dgm:prSet presAssocID="{5D517CE8-E298-43A6-AF2B-95B8F48AE223}" presName="tx1" presStyleLbl="revTx" presStyleIdx="2" presStyleCnt="4"/>
      <dgm:spPr/>
    </dgm:pt>
    <dgm:pt modelId="{1AC440E3-EF97-F248-93D5-73196EFFF577}" type="pres">
      <dgm:prSet presAssocID="{5D517CE8-E298-43A6-AF2B-95B8F48AE223}" presName="vert1" presStyleCnt="0"/>
      <dgm:spPr/>
    </dgm:pt>
    <dgm:pt modelId="{15796C39-2B24-2C44-9BC9-66111FC0A716}" type="pres">
      <dgm:prSet presAssocID="{303339FA-BF00-43B4-97EB-76D4FE0C46E1}" presName="thickLine" presStyleLbl="alignNode1" presStyleIdx="3" presStyleCnt="4"/>
      <dgm:spPr/>
    </dgm:pt>
    <dgm:pt modelId="{14E604D3-13A3-204D-9C0A-2060A07E58CC}" type="pres">
      <dgm:prSet presAssocID="{303339FA-BF00-43B4-97EB-76D4FE0C46E1}" presName="horz1" presStyleCnt="0"/>
      <dgm:spPr/>
    </dgm:pt>
    <dgm:pt modelId="{C9B2E453-B7CF-6948-8053-79B18F407852}" type="pres">
      <dgm:prSet presAssocID="{303339FA-BF00-43B4-97EB-76D4FE0C46E1}" presName="tx1" presStyleLbl="revTx" presStyleIdx="3" presStyleCnt="4"/>
      <dgm:spPr/>
    </dgm:pt>
    <dgm:pt modelId="{1017F83D-A58E-8445-B578-C91358D42683}" type="pres">
      <dgm:prSet presAssocID="{303339FA-BF00-43B4-97EB-76D4FE0C46E1}" presName="vert1" presStyleCnt="0"/>
      <dgm:spPr/>
    </dgm:pt>
  </dgm:ptLst>
  <dgm:cxnLst>
    <dgm:cxn modelId="{22A97D0C-0FAA-B54F-800F-9768030EE871}" type="presOf" srcId="{F4239A6E-CF23-422F-81FD-2AE7CAE69CF9}" destId="{DD7B7E0C-A180-3D41-90D1-9750E1821134}" srcOrd="0" destOrd="0" presId="urn:microsoft.com/office/officeart/2008/layout/LinedList"/>
    <dgm:cxn modelId="{16A61618-A221-F64A-A9D1-D09AF066E137}" type="presOf" srcId="{303339FA-BF00-43B4-97EB-76D4FE0C46E1}" destId="{C9B2E453-B7CF-6948-8053-79B18F407852}" srcOrd="0" destOrd="0" presId="urn:microsoft.com/office/officeart/2008/layout/LinedList"/>
    <dgm:cxn modelId="{3A4C452A-70F9-4A8D-82D0-9D80A2F1D06C}" srcId="{D1BF56A7-A969-40C7-A492-18CB627AD943}" destId="{303339FA-BF00-43B4-97EB-76D4FE0C46E1}" srcOrd="3" destOrd="0" parTransId="{96C35805-09C1-4AEC-AD21-AF76297AE68E}" sibTransId="{80C74525-56A7-4C9A-BAFB-90AF13CA3F8D}"/>
    <dgm:cxn modelId="{D298FF3D-CCB8-6746-8DE0-66EB7F11FE47}" type="presOf" srcId="{D1BF56A7-A969-40C7-A492-18CB627AD943}" destId="{8A1C78AA-B8A4-0A4B-884C-7FABF7D9D427}" srcOrd="0" destOrd="0" presId="urn:microsoft.com/office/officeart/2008/layout/LinedList"/>
    <dgm:cxn modelId="{591A4764-B649-4EB0-8399-E3C1186CAE7D}" srcId="{D1BF56A7-A969-40C7-A492-18CB627AD943}" destId="{5D517CE8-E298-43A6-AF2B-95B8F48AE223}" srcOrd="2" destOrd="0" parTransId="{E24B3D47-9BA2-4B1A-87E2-616E07200D8A}" sibTransId="{1EDCE1C5-BB2F-4B61-8F7D-DB2689D215CB}"/>
    <dgm:cxn modelId="{8B1DD469-C058-4619-82C1-DED7F4586081}" srcId="{D1BF56A7-A969-40C7-A492-18CB627AD943}" destId="{F4239A6E-CF23-422F-81FD-2AE7CAE69CF9}" srcOrd="1" destOrd="0" parTransId="{F567E7EF-52EA-465C-A502-B6462A0346F8}" sibTransId="{276CCB13-E195-43B9-8753-4EC1EC8C6527}"/>
    <dgm:cxn modelId="{BAFC5DB0-1667-2040-8426-6C726297DBBD}" type="presOf" srcId="{5D517CE8-E298-43A6-AF2B-95B8F48AE223}" destId="{F1A217DF-801A-5146-8CCB-B61D3924A083}" srcOrd="0" destOrd="0" presId="urn:microsoft.com/office/officeart/2008/layout/LinedList"/>
    <dgm:cxn modelId="{61092ED9-C138-480E-896D-A6C40E20F8FC}" srcId="{D1BF56A7-A969-40C7-A492-18CB627AD943}" destId="{3F74BF83-8305-43F6-BDB2-FEAD3495958C}" srcOrd="0" destOrd="0" parTransId="{33FA141F-5540-499E-8CFC-22705367C72E}" sibTransId="{6D1DEEE9-8E54-4FFF-8BF7-F26461B0DA75}"/>
    <dgm:cxn modelId="{90FD55EC-1C8A-7D4C-BEC7-60769DFE6246}" type="presOf" srcId="{3F74BF83-8305-43F6-BDB2-FEAD3495958C}" destId="{730AE00C-17BD-084F-9C73-211BA371DD4C}" srcOrd="0" destOrd="0" presId="urn:microsoft.com/office/officeart/2008/layout/LinedList"/>
    <dgm:cxn modelId="{89EC8D1D-2AD3-5C48-822E-37C8BF33DC96}" type="presParOf" srcId="{8A1C78AA-B8A4-0A4B-884C-7FABF7D9D427}" destId="{2C32F0BB-FA64-DA47-9F1F-C0F522923CCF}" srcOrd="0" destOrd="0" presId="urn:microsoft.com/office/officeart/2008/layout/LinedList"/>
    <dgm:cxn modelId="{D5BC27B1-03BD-0A48-8F2A-587F68C8AFE0}" type="presParOf" srcId="{8A1C78AA-B8A4-0A4B-884C-7FABF7D9D427}" destId="{449B741D-7579-EF45-AB08-20EC4B5B4EA6}" srcOrd="1" destOrd="0" presId="urn:microsoft.com/office/officeart/2008/layout/LinedList"/>
    <dgm:cxn modelId="{5CE74A2B-7889-524B-9E46-793F09F9593F}" type="presParOf" srcId="{449B741D-7579-EF45-AB08-20EC4B5B4EA6}" destId="{730AE00C-17BD-084F-9C73-211BA371DD4C}" srcOrd="0" destOrd="0" presId="urn:microsoft.com/office/officeart/2008/layout/LinedList"/>
    <dgm:cxn modelId="{E4AB0EF4-19DF-564F-907B-74042AAE932A}" type="presParOf" srcId="{449B741D-7579-EF45-AB08-20EC4B5B4EA6}" destId="{738B6E84-6D2F-3141-994C-6C6077E41CE9}" srcOrd="1" destOrd="0" presId="urn:microsoft.com/office/officeart/2008/layout/LinedList"/>
    <dgm:cxn modelId="{7E1BE590-2DB9-3949-A83F-5A9816855FC1}" type="presParOf" srcId="{8A1C78AA-B8A4-0A4B-884C-7FABF7D9D427}" destId="{02FFB812-EBE5-0446-BA31-5DD079D63BF1}" srcOrd="2" destOrd="0" presId="urn:microsoft.com/office/officeart/2008/layout/LinedList"/>
    <dgm:cxn modelId="{CF62A936-0C32-6448-A2B9-967B8BAF1DB5}" type="presParOf" srcId="{8A1C78AA-B8A4-0A4B-884C-7FABF7D9D427}" destId="{5AD3BF4E-2104-6A4E-A63F-785B6656644B}" srcOrd="3" destOrd="0" presId="urn:microsoft.com/office/officeart/2008/layout/LinedList"/>
    <dgm:cxn modelId="{CEA1DCBF-6ED6-8A43-926C-099851005921}" type="presParOf" srcId="{5AD3BF4E-2104-6A4E-A63F-785B6656644B}" destId="{DD7B7E0C-A180-3D41-90D1-9750E1821134}" srcOrd="0" destOrd="0" presId="urn:microsoft.com/office/officeart/2008/layout/LinedList"/>
    <dgm:cxn modelId="{DFB36699-5374-9645-ADE2-13669429B99D}" type="presParOf" srcId="{5AD3BF4E-2104-6A4E-A63F-785B6656644B}" destId="{41D87F87-15B8-D34C-A395-FF18F8B4E80F}" srcOrd="1" destOrd="0" presId="urn:microsoft.com/office/officeart/2008/layout/LinedList"/>
    <dgm:cxn modelId="{E9D0E6A2-D56C-6F44-A17A-9EC9544B7056}" type="presParOf" srcId="{8A1C78AA-B8A4-0A4B-884C-7FABF7D9D427}" destId="{1B48031A-9B9E-374C-82BF-8DD1A5540A9C}" srcOrd="4" destOrd="0" presId="urn:microsoft.com/office/officeart/2008/layout/LinedList"/>
    <dgm:cxn modelId="{2FFA3833-B4F3-C74F-B606-2F9D36A16F24}" type="presParOf" srcId="{8A1C78AA-B8A4-0A4B-884C-7FABF7D9D427}" destId="{0A9710C1-E3F1-8B4B-B442-E8D15B7A9837}" srcOrd="5" destOrd="0" presId="urn:microsoft.com/office/officeart/2008/layout/LinedList"/>
    <dgm:cxn modelId="{DC978101-DD60-0645-845B-3BDA47A90719}" type="presParOf" srcId="{0A9710C1-E3F1-8B4B-B442-E8D15B7A9837}" destId="{F1A217DF-801A-5146-8CCB-B61D3924A083}" srcOrd="0" destOrd="0" presId="urn:microsoft.com/office/officeart/2008/layout/LinedList"/>
    <dgm:cxn modelId="{09AD2834-AB5A-9B42-942E-CD975AEE9AB5}" type="presParOf" srcId="{0A9710C1-E3F1-8B4B-B442-E8D15B7A9837}" destId="{1AC440E3-EF97-F248-93D5-73196EFFF577}" srcOrd="1" destOrd="0" presId="urn:microsoft.com/office/officeart/2008/layout/LinedList"/>
    <dgm:cxn modelId="{DD3F1EAD-3368-7442-A041-05B795F82E3A}" type="presParOf" srcId="{8A1C78AA-B8A4-0A4B-884C-7FABF7D9D427}" destId="{15796C39-2B24-2C44-9BC9-66111FC0A716}" srcOrd="6" destOrd="0" presId="urn:microsoft.com/office/officeart/2008/layout/LinedList"/>
    <dgm:cxn modelId="{E87746A9-08DB-B54A-A382-65E6C86EC5AA}" type="presParOf" srcId="{8A1C78AA-B8A4-0A4B-884C-7FABF7D9D427}" destId="{14E604D3-13A3-204D-9C0A-2060A07E58CC}" srcOrd="7" destOrd="0" presId="urn:microsoft.com/office/officeart/2008/layout/LinedList"/>
    <dgm:cxn modelId="{6A079BFD-8C45-AC4D-A0C7-DBF6AF2A458E}" type="presParOf" srcId="{14E604D3-13A3-204D-9C0A-2060A07E58CC}" destId="{C9B2E453-B7CF-6948-8053-79B18F407852}" srcOrd="0" destOrd="0" presId="urn:microsoft.com/office/officeart/2008/layout/LinedList"/>
    <dgm:cxn modelId="{501619B2-5664-FA48-BF0F-AE7969CA113F}" type="presParOf" srcId="{14E604D3-13A3-204D-9C0A-2060A07E58CC}" destId="{1017F83D-A58E-8445-B578-C91358D4268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78B474-97C3-4B20-8732-E472BD806120}"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5C477A82-CD27-44D3-9AAB-01F9772DF074}">
      <dgm:prSet/>
      <dgm:spPr/>
      <dgm:t>
        <a:bodyPr/>
        <a:lstStyle/>
        <a:p>
          <a:r>
            <a:rPr lang="en-US"/>
            <a:t>When you exceed the threshold, do your calls get throttled with slower responses?</a:t>
          </a:r>
        </a:p>
      </dgm:t>
    </dgm:pt>
    <dgm:pt modelId="{42DFAB38-9C7F-4CB6-B4C1-56EB789F433F}" type="parTrans" cxnId="{FD2DA2C0-93FF-408E-ACDC-222C62EEDCE9}">
      <dgm:prSet/>
      <dgm:spPr/>
      <dgm:t>
        <a:bodyPr/>
        <a:lstStyle/>
        <a:p>
          <a:endParaRPr lang="en-US"/>
        </a:p>
      </dgm:t>
    </dgm:pt>
    <dgm:pt modelId="{77722727-970F-4446-A8C4-9010D8DAE542}" type="sibTrans" cxnId="{FD2DA2C0-93FF-408E-ACDC-222C62EEDCE9}">
      <dgm:prSet/>
      <dgm:spPr/>
      <dgm:t>
        <a:bodyPr/>
        <a:lstStyle/>
        <a:p>
          <a:endParaRPr lang="en-US"/>
        </a:p>
      </dgm:t>
    </dgm:pt>
    <dgm:pt modelId="{745E2159-14EB-416C-AB31-1A51D952EC8F}">
      <dgm:prSet/>
      <dgm:spPr/>
      <dgm:t>
        <a:bodyPr/>
        <a:lstStyle/>
        <a:p>
          <a:r>
            <a:rPr lang="en-US"/>
            <a:t>Do you get overcharges for every extra call?</a:t>
          </a:r>
        </a:p>
      </dgm:t>
    </dgm:pt>
    <dgm:pt modelId="{0DB962E8-4152-4940-83CB-91ED74BC67C7}" type="parTrans" cxnId="{9F429A1B-E1FB-4D6D-A422-16FBC63B448D}">
      <dgm:prSet/>
      <dgm:spPr/>
      <dgm:t>
        <a:bodyPr/>
        <a:lstStyle/>
        <a:p>
          <a:endParaRPr lang="en-US"/>
        </a:p>
      </dgm:t>
    </dgm:pt>
    <dgm:pt modelId="{6CF326DF-3888-47A7-9760-17BA921ABE4C}" type="sibTrans" cxnId="{9F429A1B-E1FB-4D6D-A422-16FBC63B448D}">
      <dgm:prSet/>
      <dgm:spPr/>
      <dgm:t>
        <a:bodyPr/>
        <a:lstStyle/>
        <a:p>
          <a:endParaRPr lang="en-US"/>
        </a:p>
      </dgm:t>
    </dgm:pt>
    <dgm:pt modelId="{A4B4F9EE-29E7-493E-8427-A2B495E5B5A0}">
      <dgm:prSet/>
      <dgm:spPr/>
      <dgm:t>
        <a:bodyPr/>
        <a:lstStyle/>
        <a:p>
          <a:r>
            <a:rPr lang="en-US"/>
            <a:t>If you exceed the limit, do the responses return a particular status code (if so, which one)?</a:t>
          </a:r>
        </a:p>
      </dgm:t>
    </dgm:pt>
    <dgm:pt modelId="{03AE5872-EF87-437C-90B6-3791A21DF805}" type="parTrans" cxnId="{D7D584DC-26D6-4B2E-9186-D0C8DBCA6770}">
      <dgm:prSet/>
      <dgm:spPr/>
      <dgm:t>
        <a:bodyPr/>
        <a:lstStyle/>
        <a:p>
          <a:endParaRPr lang="en-US"/>
        </a:p>
      </dgm:t>
    </dgm:pt>
    <dgm:pt modelId="{5767AC55-25F5-4D32-9228-74F013568A7D}" type="sibTrans" cxnId="{D7D584DC-26D6-4B2E-9186-D0C8DBCA6770}">
      <dgm:prSet/>
      <dgm:spPr/>
      <dgm:t>
        <a:bodyPr/>
        <a:lstStyle/>
        <a:p>
          <a:endParaRPr lang="en-US"/>
        </a:p>
      </dgm:t>
    </dgm:pt>
    <dgm:pt modelId="{D5A304A2-7392-DE4F-935A-78FC64D9282F}" type="pres">
      <dgm:prSet presAssocID="{1178B474-97C3-4B20-8732-E472BD806120}" presName="vert0" presStyleCnt="0">
        <dgm:presLayoutVars>
          <dgm:dir/>
          <dgm:animOne val="branch"/>
          <dgm:animLvl val="lvl"/>
        </dgm:presLayoutVars>
      </dgm:prSet>
      <dgm:spPr/>
    </dgm:pt>
    <dgm:pt modelId="{466BE93D-AAB6-DA45-9588-C01F734DD253}" type="pres">
      <dgm:prSet presAssocID="{5C477A82-CD27-44D3-9AAB-01F9772DF074}" presName="thickLine" presStyleLbl="alignNode1" presStyleIdx="0" presStyleCnt="3"/>
      <dgm:spPr/>
    </dgm:pt>
    <dgm:pt modelId="{26E08DCF-8C65-F343-962C-B4D9EFE2560E}" type="pres">
      <dgm:prSet presAssocID="{5C477A82-CD27-44D3-9AAB-01F9772DF074}" presName="horz1" presStyleCnt="0"/>
      <dgm:spPr/>
    </dgm:pt>
    <dgm:pt modelId="{B3D0A0EE-0144-9E40-87C1-143FA3D0138B}" type="pres">
      <dgm:prSet presAssocID="{5C477A82-CD27-44D3-9AAB-01F9772DF074}" presName="tx1" presStyleLbl="revTx" presStyleIdx="0" presStyleCnt="3"/>
      <dgm:spPr/>
    </dgm:pt>
    <dgm:pt modelId="{2D160450-EB98-9845-9960-3A417074C0DD}" type="pres">
      <dgm:prSet presAssocID="{5C477A82-CD27-44D3-9AAB-01F9772DF074}" presName="vert1" presStyleCnt="0"/>
      <dgm:spPr/>
    </dgm:pt>
    <dgm:pt modelId="{3E17FD5C-5783-F042-926F-FCC7E878BD5C}" type="pres">
      <dgm:prSet presAssocID="{745E2159-14EB-416C-AB31-1A51D952EC8F}" presName="thickLine" presStyleLbl="alignNode1" presStyleIdx="1" presStyleCnt="3"/>
      <dgm:spPr/>
    </dgm:pt>
    <dgm:pt modelId="{E9A936F3-2D57-7642-BDC1-C7E574149C2C}" type="pres">
      <dgm:prSet presAssocID="{745E2159-14EB-416C-AB31-1A51D952EC8F}" presName="horz1" presStyleCnt="0"/>
      <dgm:spPr/>
    </dgm:pt>
    <dgm:pt modelId="{AC474579-E5D9-8F4F-830D-3E957203085E}" type="pres">
      <dgm:prSet presAssocID="{745E2159-14EB-416C-AB31-1A51D952EC8F}" presName="tx1" presStyleLbl="revTx" presStyleIdx="1" presStyleCnt="3"/>
      <dgm:spPr/>
    </dgm:pt>
    <dgm:pt modelId="{7AC9ABC7-6A1E-6E4C-95C4-9BB63D585CA0}" type="pres">
      <dgm:prSet presAssocID="{745E2159-14EB-416C-AB31-1A51D952EC8F}" presName="vert1" presStyleCnt="0"/>
      <dgm:spPr/>
    </dgm:pt>
    <dgm:pt modelId="{50D0C100-B9AD-994E-B1B0-5561DF69261C}" type="pres">
      <dgm:prSet presAssocID="{A4B4F9EE-29E7-493E-8427-A2B495E5B5A0}" presName="thickLine" presStyleLbl="alignNode1" presStyleIdx="2" presStyleCnt="3"/>
      <dgm:spPr/>
    </dgm:pt>
    <dgm:pt modelId="{6D6BF696-FCC3-FE4F-BCFA-A36C572D7A97}" type="pres">
      <dgm:prSet presAssocID="{A4B4F9EE-29E7-493E-8427-A2B495E5B5A0}" presName="horz1" presStyleCnt="0"/>
      <dgm:spPr/>
    </dgm:pt>
    <dgm:pt modelId="{69092F4E-7F6F-1348-93E0-C12807A176A0}" type="pres">
      <dgm:prSet presAssocID="{A4B4F9EE-29E7-493E-8427-A2B495E5B5A0}" presName="tx1" presStyleLbl="revTx" presStyleIdx="2" presStyleCnt="3"/>
      <dgm:spPr/>
    </dgm:pt>
    <dgm:pt modelId="{71176D6E-60DC-8641-AB62-F045B845EC97}" type="pres">
      <dgm:prSet presAssocID="{A4B4F9EE-29E7-493E-8427-A2B495E5B5A0}" presName="vert1" presStyleCnt="0"/>
      <dgm:spPr/>
    </dgm:pt>
  </dgm:ptLst>
  <dgm:cxnLst>
    <dgm:cxn modelId="{9F429A1B-E1FB-4D6D-A422-16FBC63B448D}" srcId="{1178B474-97C3-4B20-8732-E472BD806120}" destId="{745E2159-14EB-416C-AB31-1A51D952EC8F}" srcOrd="1" destOrd="0" parTransId="{0DB962E8-4152-4940-83CB-91ED74BC67C7}" sibTransId="{6CF326DF-3888-47A7-9760-17BA921ABE4C}"/>
    <dgm:cxn modelId="{EB26D363-448B-2744-9FFB-2B9D99E67AF1}" type="presOf" srcId="{1178B474-97C3-4B20-8732-E472BD806120}" destId="{D5A304A2-7392-DE4F-935A-78FC64D9282F}" srcOrd="0" destOrd="0" presId="urn:microsoft.com/office/officeart/2008/layout/LinedList"/>
    <dgm:cxn modelId="{95BE5473-C6BD-F747-ADE8-4AE976F857A8}" type="presOf" srcId="{A4B4F9EE-29E7-493E-8427-A2B495E5B5A0}" destId="{69092F4E-7F6F-1348-93E0-C12807A176A0}" srcOrd="0" destOrd="0" presId="urn:microsoft.com/office/officeart/2008/layout/LinedList"/>
    <dgm:cxn modelId="{E7DA5984-0BEE-FD4A-8B37-14F2589217B7}" type="presOf" srcId="{5C477A82-CD27-44D3-9AAB-01F9772DF074}" destId="{B3D0A0EE-0144-9E40-87C1-143FA3D0138B}" srcOrd="0" destOrd="0" presId="urn:microsoft.com/office/officeart/2008/layout/LinedList"/>
    <dgm:cxn modelId="{FD2DA2C0-93FF-408E-ACDC-222C62EEDCE9}" srcId="{1178B474-97C3-4B20-8732-E472BD806120}" destId="{5C477A82-CD27-44D3-9AAB-01F9772DF074}" srcOrd="0" destOrd="0" parTransId="{42DFAB38-9C7F-4CB6-B4C1-56EB789F433F}" sibTransId="{77722727-970F-4446-A8C4-9010D8DAE542}"/>
    <dgm:cxn modelId="{D7D584DC-26D6-4B2E-9186-D0C8DBCA6770}" srcId="{1178B474-97C3-4B20-8732-E472BD806120}" destId="{A4B4F9EE-29E7-493E-8427-A2B495E5B5A0}" srcOrd="2" destOrd="0" parTransId="{03AE5872-EF87-437C-90B6-3791A21DF805}" sibTransId="{5767AC55-25F5-4D32-9228-74F013568A7D}"/>
    <dgm:cxn modelId="{D3122EE5-576C-0D4A-AC0D-F8AE0425EF0B}" type="presOf" srcId="{745E2159-14EB-416C-AB31-1A51D952EC8F}" destId="{AC474579-E5D9-8F4F-830D-3E957203085E}" srcOrd="0" destOrd="0" presId="urn:microsoft.com/office/officeart/2008/layout/LinedList"/>
    <dgm:cxn modelId="{D92EAEA2-0F0A-D24B-8A30-0A6BFED4B11C}" type="presParOf" srcId="{D5A304A2-7392-DE4F-935A-78FC64D9282F}" destId="{466BE93D-AAB6-DA45-9588-C01F734DD253}" srcOrd="0" destOrd="0" presId="urn:microsoft.com/office/officeart/2008/layout/LinedList"/>
    <dgm:cxn modelId="{81A0E621-CC45-2D4B-AC92-B81EBA84763F}" type="presParOf" srcId="{D5A304A2-7392-DE4F-935A-78FC64D9282F}" destId="{26E08DCF-8C65-F343-962C-B4D9EFE2560E}" srcOrd="1" destOrd="0" presId="urn:microsoft.com/office/officeart/2008/layout/LinedList"/>
    <dgm:cxn modelId="{AEFF23EB-9926-DB40-BF54-9B2239A1C775}" type="presParOf" srcId="{26E08DCF-8C65-F343-962C-B4D9EFE2560E}" destId="{B3D0A0EE-0144-9E40-87C1-143FA3D0138B}" srcOrd="0" destOrd="0" presId="urn:microsoft.com/office/officeart/2008/layout/LinedList"/>
    <dgm:cxn modelId="{5740CC5A-0736-C443-A521-0AB7176B7665}" type="presParOf" srcId="{26E08DCF-8C65-F343-962C-B4D9EFE2560E}" destId="{2D160450-EB98-9845-9960-3A417074C0DD}" srcOrd="1" destOrd="0" presId="urn:microsoft.com/office/officeart/2008/layout/LinedList"/>
    <dgm:cxn modelId="{55358080-5F42-1441-80FD-1773A6D732B1}" type="presParOf" srcId="{D5A304A2-7392-DE4F-935A-78FC64D9282F}" destId="{3E17FD5C-5783-F042-926F-FCC7E878BD5C}" srcOrd="2" destOrd="0" presId="urn:microsoft.com/office/officeart/2008/layout/LinedList"/>
    <dgm:cxn modelId="{E5F8130E-B9CF-CB42-B82E-A1C9ED4158F3}" type="presParOf" srcId="{D5A304A2-7392-DE4F-935A-78FC64D9282F}" destId="{E9A936F3-2D57-7642-BDC1-C7E574149C2C}" srcOrd="3" destOrd="0" presId="urn:microsoft.com/office/officeart/2008/layout/LinedList"/>
    <dgm:cxn modelId="{D753FBF9-1F0E-B140-B0DC-954EDBF0437B}" type="presParOf" srcId="{E9A936F3-2D57-7642-BDC1-C7E574149C2C}" destId="{AC474579-E5D9-8F4F-830D-3E957203085E}" srcOrd="0" destOrd="0" presId="urn:microsoft.com/office/officeart/2008/layout/LinedList"/>
    <dgm:cxn modelId="{F07D6668-DBA3-4B43-9948-EBA6267A6A57}" type="presParOf" srcId="{E9A936F3-2D57-7642-BDC1-C7E574149C2C}" destId="{7AC9ABC7-6A1E-6E4C-95C4-9BB63D585CA0}" srcOrd="1" destOrd="0" presId="urn:microsoft.com/office/officeart/2008/layout/LinedList"/>
    <dgm:cxn modelId="{FD5543DD-47CE-D147-88E0-DB12A81BED11}" type="presParOf" srcId="{D5A304A2-7392-DE4F-935A-78FC64D9282F}" destId="{50D0C100-B9AD-994E-B1B0-5561DF69261C}" srcOrd="4" destOrd="0" presId="urn:microsoft.com/office/officeart/2008/layout/LinedList"/>
    <dgm:cxn modelId="{FA7126C3-F998-464B-A69D-B5C03BB26279}" type="presParOf" srcId="{D5A304A2-7392-DE4F-935A-78FC64D9282F}" destId="{6D6BF696-FCC3-FE4F-BCFA-A36C572D7A97}" srcOrd="5" destOrd="0" presId="urn:microsoft.com/office/officeart/2008/layout/LinedList"/>
    <dgm:cxn modelId="{C3B3897E-37B1-274B-88B0-C3812CB3AFE9}" type="presParOf" srcId="{6D6BF696-FCC3-FE4F-BCFA-A36C572D7A97}" destId="{69092F4E-7F6F-1348-93E0-C12807A176A0}" srcOrd="0" destOrd="0" presId="urn:microsoft.com/office/officeart/2008/layout/LinedList"/>
    <dgm:cxn modelId="{E4D9F0CA-9BA2-6049-804C-8265EEF04B3B}" type="presParOf" srcId="{6D6BF696-FCC3-FE4F-BCFA-A36C572D7A97}" destId="{71176D6E-60DC-8641-AB62-F045B845EC9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31B935-DDCC-413A-8FB6-C0568ACB286D}"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BE3BB49C-991E-4C88-B49C-8AA651DC0D6A}">
      <dgm:prSet/>
      <dgm:spPr/>
      <dgm:t>
        <a:bodyPr/>
        <a:lstStyle/>
        <a:p>
          <a:r>
            <a:rPr lang="zh-CN" b="1" dirty="0"/>
            <a:t>解耦客户端和服务器：</a:t>
          </a:r>
          <a:r>
            <a:rPr lang="zh-CN" dirty="0"/>
            <a:t>更好的抽象系统</a:t>
          </a:r>
          <a:endParaRPr lang="en-US" dirty="0"/>
        </a:p>
      </dgm:t>
    </dgm:pt>
    <dgm:pt modelId="{49AE0E08-10F0-45E8-9F5B-55547FD89D5B}" type="parTrans" cxnId="{45346B4C-CB28-468E-9EEF-59A745553CBB}">
      <dgm:prSet/>
      <dgm:spPr/>
      <dgm:t>
        <a:bodyPr/>
        <a:lstStyle/>
        <a:p>
          <a:endParaRPr lang="en-US"/>
        </a:p>
      </dgm:t>
    </dgm:pt>
    <dgm:pt modelId="{E34B9852-258C-437B-9F17-FDD2888684A7}" type="sibTrans" cxnId="{45346B4C-CB28-468E-9EEF-59A745553CBB}">
      <dgm:prSet/>
      <dgm:spPr/>
      <dgm:t>
        <a:bodyPr/>
        <a:lstStyle/>
        <a:p>
          <a:endParaRPr lang="en-US"/>
        </a:p>
      </dgm:t>
    </dgm:pt>
    <dgm:pt modelId="{041E1041-38E6-4222-B090-3938A95AB6D9}">
      <dgm:prSet/>
      <dgm:spPr/>
      <dgm:t>
        <a:bodyPr/>
        <a:lstStyle/>
        <a:p>
          <a:r>
            <a:rPr lang="zh-CN" b="1"/>
            <a:t>可发现性：</a:t>
          </a:r>
          <a:r>
            <a:rPr lang="zh-CN"/>
            <a:t>不需要外部文档就能理解如何与</a:t>
          </a:r>
          <a:r>
            <a:rPr lang="en-US"/>
            <a:t>REST API</a:t>
          </a:r>
          <a:r>
            <a:rPr lang="zh-CN"/>
            <a:t>交互</a:t>
          </a:r>
          <a:endParaRPr lang="en-US"/>
        </a:p>
      </dgm:t>
    </dgm:pt>
    <dgm:pt modelId="{DD3787E1-0A19-4F3A-9CB5-A950F358043A}" type="parTrans" cxnId="{A36D27DA-5D96-42D3-AC23-DFFB726F6862}">
      <dgm:prSet/>
      <dgm:spPr/>
      <dgm:t>
        <a:bodyPr/>
        <a:lstStyle/>
        <a:p>
          <a:endParaRPr lang="en-US"/>
        </a:p>
      </dgm:t>
    </dgm:pt>
    <dgm:pt modelId="{21B41E51-938F-46BD-A00F-65CD20B3F6BB}" type="sibTrans" cxnId="{A36D27DA-5D96-42D3-AC23-DFFB726F6862}">
      <dgm:prSet/>
      <dgm:spPr/>
      <dgm:t>
        <a:bodyPr/>
        <a:lstStyle/>
        <a:p>
          <a:endParaRPr lang="en-US"/>
        </a:p>
      </dgm:t>
    </dgm:pt>
    <dgm:pt modelId="{29663ABE-5373-43C9-A94F-009D3FB48EDC}">
      <dgm:prSet/>
      <dgm:spPr/>
      <dgm:t>
        <a:bodyPr/>
        <a:lstStyle/>
        <a:p>
          <a:r>
            <a:rPr lang="zh-CN" b="1" dirty="0"/>
            <a:t>缓存友好：</a:t>
          </a:r>
          <a:r>
            <a:rPr lang="en-US" dirty="0"/>
            <a:t>REST</a:t>
          </a:r>
          <a:r>
            <a:rPr lang="zh-CN" dirty="0"/>
            <a:t>是唯一允许在</a:t>
          </a:r>
          <a:r>
            <a:rPr lang="en-US" dirty="0"/>
            <a:t>HTTP</a:t>
          </a:r>
          <a:r>
            <a:rPr lang="zh-CN" dirty="0"/>
            <a:t>层面上缓存数据的风格。</a:t>
          </a:r>
          <a:endParaRPr lang="en-US" dirty="0"/>
        </a:p>
      </dgm:t>
    </dgm:pt>
    <dgm:pt modelId="{6E725CEC-3496-4923-B9F2-A47332CB2718}" type="parTrans" cxnId="{DC1F83F5-E907-4EE9-8CE9-2DD29E5094D3}">
      <dgm:prSet/>
      <dgm:spPr/>
      <dgm:t>
        <a:bodyPr/>
        <a:lstStyle/>
        <a:p>
          <a:endParaRPr lang="en-US"/>
        </a:p>
      </dgm:t>
    </dgm:pt>
    <dgm:pt modelId="{8AC2D0CF-6D66-40BA-9C9D-53585F6A448E}" type="sibTrans" cxnId="{DC1F83F5-E907-4EE9-8CE9-2DD29E5094D3}">
      <dgm:prSet/>
      <dgm:spPr/>
      <dgm:t>
        <a:bodyPr/>
        <a:lstStyle/>
        <a:p>
          <a:endParaRPr lang="en-US"/>
        </a:p>
      </dgm:t>
    </dgm:pt>
    <dgm:pt modelId="{E79E40F2-C49C-47E8-B855-E753633006D2}">
      <dgm:prSet/>
      <dgm:spPr/>
      <dgm:t>
        <a:bodyPr/>
        <a:lstStyle/>
        <a:p>
          <a:r>
            <a:rPr lang="zh-CN" b="1"/>
            <a:t>支持多种格式：</a:t>
          </a:r>
          <a:r>
            <a:rPr lang="zh-CN"/>
            <a:t>通常是</a:t>
          </a:r>
          <a:r>
            <a:rPr lang="en-US"/>
            <a:t>JSON</a:t>
          </a:r>
          <a:r>
            <a:rPr lang="zh-CN"/>
            <a:t>和</a:t>
          </a:r>
          <a:r>
            <a:rPr lang="en-US"/>
            <a:t>XML</a:t>
          </a:r>
        </a:p>
      </dgm:t>
    </dgm:pt>
    <dgm:pt modelId="{2E36B03F-5093-427A-AF9D-6522166D8578}" type="parTrans" cxnId="{5C05814B-F561-467C-B7EF-D0862C6B02D4}">
      <dgm:prSet/>
      <dgm:spPr/>
      <dgm:t>
        <a:bodyPr/>
        <a:lstStyle/>
        <a:p>
          <a:endParaRPr lang="en-US"/>
        </a:p>
      </dgm:t>
    </dgm:pt>
    <dgm:pt modelId="{D5C4E5D3-7A14-426C-8D60-E89B0F3B5BA4}" type="sibTrans" cxnId="{5C05814B-F561-467C-B7EF-D0862C6B02D4}">
      <dgm:prSet/>
      <dgm:spPr/>
      <dgm:t>
        <a:bodyPr/>
        <a:lstStyle/>
        <a:p>
          <a:endParaRPr lang="en-US"/>
        </a:p>
      </dgm:t>
    </dgm:pt>
    <dgm:pt modelId="{4A5A1996-53E2-8343-A93B-E530CEE940A9}" type="pres">
      <dgm:prSet presAssocID="{6D31B935-DDCC-413A-8FB6-C0568ACB286D}" presName="vert0" presStyleCnt="0">
        <dgm:presLayoutVars>
          <dgm:dir/>
          <dgm:animOne val="branch"/>
          <dgm:animLvl val="lvl"/>
        </dgm:presLayoutVars>
      </dgm:prSet>
      <dgm:spPr/>
    </dgm:pt>
    <dgm:pt modelId="{FDC865CF-E75D-7949-B660-75448FF8A954}" type="pres">
      <dgm:prSet presAssocID="{BE3BB49C-991E-4C88-B49C-8AA651DC0D6A}" presName="thickLine" presStyleLbl="alignNode1" presStyleIdx="0" presStyleCnt="4"/>
      <dgm:spPr/>
    </dgm:pt>
    <dgm:pt modelId="{ECC8EA80-706C-FE47-85EC-31558B14AB1B}" type="pres">
      <dgm:prSet presAssocID="{BE3BB49C-991E-4C88-B49C-8AA651DC0D6A}" presName="horz1" presStyleCnt="0"/>
      <dgm:spPr/>
    </dgm:pt>
    <dgm:pt modelId="{34CF245D-41FF-3E4A-A841-F84C90EDC62D}" type="pres">
      <dgm:prSet presAssocID="{BE3BB49C-991E-4C88-B49C-8AA651DC0D6A}" presName="tx1" presStyleLbl="revTx" presStyleIdx="0" presStyleCnt="4"/>
      <dgm:spPr/>
    </dgm:pt>
    <dgm:pt modelId="{285E6BC0-9D81-AE4F-A794-F554483F4933}" type="pres">
      <dgm:prSet presAssocID="{BE3BB49C-991E-4C88-B49C-8AA651DC0D6A}" presName="vert1" presStyleCnt="0"/>
      <dgm:spPr/>
    </dgm:pt>
    <dgm:pt modelId="{97985AB6-3B16-FF49-81C9-65E9DB5CA028}" type="pres">
      <dgm:prSet presAssocID="{041E1041-38E6-4222-B090-3938A95AB6D9}" presName="thickLine" presStyleLbl="alignNode1" presStyleIdx="1" presStyleCnt="4"/>
      <dgm:spPr/>
    </dgm:pt>
    <dgm:pt modelId="{724E429D-06D1-D04E-9656-FA85AB8E59A7}" type="pres">
      <dgm:prSet presAssocID="{041E1041-38E6-4222-B090-3938A95AB6D9}" presName="horz1" presStyleCnt="0"/>
      <dgm:spPr/>
    </dgm:pt>
    <dgm:pt modelId="{C05237C0-2541-AC40-B74C-1190D5C83942}" type="pres">
      <dgm:prSet presAssocID="{041E1041-38E6-4222-B090-3938A95AB6D9}" presName="tx1" presStyleLbl="revTx" presStyleIdx="1" presStyleCnt="4"/>
      <dgm:spPr/>
    </dgm:pt>
    <dgm:pt modelId="{6FB0F61F-EB61-CE45-A831-7CC0AB9DBE66}" type="pres">
      <dgm:prSet presAssocID="{041E1041-38E6-4222-B090-3938A95AB6D9}" presName="vert1" presStyleCnt="0"/>
      <dgm:spPr/>
    </dgm:pt>
    <dgm:pt modelId="{904046D3-C4D6-D546-8980-81CAB7042377}" type="pres">
      <dgm:prSet presAssocID="{29663ABE-5373-43C9-A94F-009D3FB48EDC}" presName="thickLine" presStyleLbl="alignNode1" presStyleIdx="2" presStyleCnt="4"/>
      <dgm:spPr/>
    </dgm:pt>
    <dgm:pt modelId="{6F17E49C-4A24-444C-9274-695DAA90E180}" type="pres">
      <dgm:prSet presAssocID="{29663ABE-5373-43C9-A94F-009D3FB48EDC}" presName="horz1" presStyleCnt="0"/>
      <dgm:spPr/>
    </dgm:pt>
    <dgm:pt modelId="{AC2FBBE1-2CBC-4545-9770-53E7D99368E2}" type="pres">
      <dgm:prSet presAssocID="{29663ABE-5373-43C9-A94F-009D3FB48EDC}" presName="tx1" presStyleLbl="revTx" presStyleIdx="2" presStyleCnt="4"/>
      <dgm:spPr/>
    </dgm:pt>
    <dgm:pt modelId="{75E48D52-C925-8D44-B7C6-82D2BE6B7A37}" type="pres">
      <dgm:prSet presAssocID="{29663ABE-5373-43C9-A94F-009D3FB48EDC}" presName="vert1" presStyleCnt="0"/>
      <dgm:spPr/>
    </dgm:pt>
    <dgm:pt modelId="{022D65E5-CD01-1B4A-AEB8-DFD930B5EFA8}" type="pres">
      <dgm:prSet presAssocID="{E79E40F2-C49C-47E8-B855-E753633006D2}" presName="thickLine" presStyleLbl="alignNode1" presStyleIdx="3" presStyleCnt="4"/>
      <dgm:spPr/>
    </dgm:pt>
    <dgm:pt modelId="{DC318C8C-66CC-2446-AB3E-B4C6E293A8A7}" type="pres">
      <dgm:prSet presAssocID="{E79E40F2-C49C-47E8-B855-E753633006D2}" presName="horz1" presStyleCnt="0"/>
      <dgm:spPr/>
    </dgm:pt>
    <dgm:pt modelId="{E02DCCA4-92C1-7F4A-A288-00224F08922F}" type="pres">
      <dgm:prSet presAssocID="{E79E40F2-C49C-47E8-B855-E753633006D2}" presName="tx1" presStyleLbl="revTx" presStyleIdx="3" presStyleCnt="4"/>
      <dgm:spPr/>
    </dgm:pt>
    <dgm:pt modelId="{CFB4A38E-7CDF-F24A-A4B2-2B0E5D190533}" type="pres">
      <dgm:prSet presAssocID="{E79E40F2-C49C-47E8-B855-E753633006D2}" presName="vert1" presStyleCnt="0"/>
      <dgm:spPr/>
    </dgm:pt>
  </dgm:ptLst>
  <dgm:cxnLst>
    <dgm:cxn modelId="{3EE5EE1B-9BB3-8343-910F-D6876211BD91}" type="presOf" srcId="{BE3BB49C-991E-4C88-B49C-8AA651DC0D6A}" destId="{34CF245D-41FF-3E4A-A841-F84C90EDC62D}" srcOrd="0" destOrd="0" presId="urn:microsoft.com/office/officeart/2008/layout/LinedList"/>
    <dgm:cxn modelId="{5C05814B-F561-467C-B7EF-D0862C6B02D4}" srcId="{6D31B935-DDCC-413A-8FB6-C0568ACB286D}" destId="{E79E40F2-C49C-47E8-B855-E753633006D2}" srcOrd="3" destOrd="0" parTransId="{2E36B03F-5093-427A-AF9D-6522166D8578}" sibTransId="{D5C4E5D3-7A14-426C-8D60-E89B0F3B5BA4}"/>
    <dgm:cxn modelId="{45346B4C-CB28-468E-9EEF-59A745553CBB}" srcId="{6D31B935-DDCC-413A-8FB6-C0568ACB286D}" destId="{BE3BB49C-991E-4C88-B49C-8AA651DC0D6A}" srcOrd="0" destOrd="0" parTransId="{49AE0E08-10F0-45E8-9F5B-55547FD89D5B}" sibTransId="{E34B9852-258C-437B-9F17-FDD2888684A7}"/>
    <dgm:cxn modelId="{4FA56765-9BEB-CD47-8199-28B761021507}" type="presOf" srcId="{29663ABE-5373-43C9-A94F-009D3FB48EDC}" destId="{AC2FBBE1-2CBC-4545-9770-53E7D99368E2}" srcOrd="0" destOrd="0" presId="urn:microsoft.com/office/officeart/2008/layout/LinedList"/>
    <dgm:cxn modelId="{4B8BDD85-AFF2-E043-9545-B688583CB269}" type="presOf" srcId="{6D31B935-DDCC-413A-8FB6-C0568ACB286D}" destId="{4A5A1996-53E2-8343-A93B-E530CEE940A9}" srcOrd="0" destOrd="0" presId="urn:microsoft.com/office/officeart/2008/layout/LinedList"/>
    <dgm:cxn modelId="{FC759DB1-C3E4-4F49-9CBC-34C766811C09}" type="presOf" srcId="{041E1041-38E6-4222-B090-3938A95AB6D9}" destId="{C05237C0-2541-AC40-B74C-1190D5C83942}" srcOrd="0" destOrd="0" presId="urn:microsoft.com/office/officeart/2008/layout/LinedList"/>
    <dgm:cxn modelId="{D2A3F5CD-DBE5-EB42-B4A8-4F0898F2731D}" type="presOf" srcId="{E79E40F2-C49C-47E8-B855-E753633006D2}" destId="{E02DCCA4-92C1-7F4A-A288-00224F08922F}" srcOrd="0" destOrd="0" presId="urn:microsoft.com/office/officeart/2008/layout/LinedList"/>
    <dgm:cxn modelId="{A36D27DA-5D96-42D3-AC23-DFFB726F6862}" srcId="{6D31B935-DDCC-413A-8FB6-C0568ACB286D}" destId="{041E1041-38E6-4222-B090-3938A95AB6D9}" srcOrd="1" destOrd="0" parTransId="{DD3787E1-0A19-4F3A-9CB5-A950F358043A}" sibTransId="{21B41E51-938F-46BD-A00F-65CD20B3F6BB}"/>
    <dgm:cxn modelId="{DC1F83F5-E907-4EE9-8CE9-2DD29E5094D3}" srcId="{6D31B935-DDCC-413A-8FB6-C0568ACB286D}" destId="{29663ABE-5373-43C9-A94F-009D3FB48EDC}" srcOrd="2" destOrd="0" parTransId="{6E725CEC-3496-4923-B9F2-A47332CB2718}" sibTransId="{8AC2D0CF-6D66-40BA-9C9D-53585F6A448E}"/>
    <dgm:cxn modelId="{73019AA8-F00F-914A-8356-D7E57DD2FB92}" type="presParOf" srcId="{4A5A1996-53E2-8343-A93B-E530CEE940A9}" destId="{FDC865CF-E75D-7949-B660-75448FF8A954}" srcOrd="0" destOrd="0" presId="urn:microsoft.com/office/officeart/2008/layout/LinedList"/>
    <dgm:cxn modelId="{28EE03DD-80EB-814D-8883-49E909C1B50F}" type="presParOf" srcId="{4A5A1996-53E2-8343-A93B-E530CEE940A9}" destId="{ECC8EA80-706C-FE47-85EC-31558B14AB1B}" srcOrd="1" destOrd="0" presId="urn:microsoft.com/office/officeart/2008/layout/LinedList"/>
    <dgm:cxn modelId="{97345D22-95E8-124D-AEF5-6AAA33F0C072}" type="presParOf" srcId="{ECC8EA80-706C-FE47-85EC-31558B14AB1B}" destId="{34CF245D-41FF-3E4A-A841-F84C90EDC62D}" srcOrd="0" destOrd="0" presId="urn:microsoft.com/office/officeart/2008/layout/LinedList"/>
    <dgm:cxn modelId="{76DFFAF7-5D1F-7E4D-9DAB-F2B621033B2C}" type="presParOf" srcId="{ECC8EA80-706C-FE47-85EC-31558B14AB1B}" destId="{285E6BC0-9D81-AE4F-A794-F554483F4933}" srcOrd="1" destOrd="0" presId="urn:microsoft.com/office/officeart/2008/layout/LinedList"/>
    <dgm:cxn modelId="{FBF37677-6E84-C244-90B4-A547B5F46FE1}" type="presParOf" srcId="{4A5A1996-53E2-8343-A93B-E530CEE940A9}" destId="{97985AB6-3B16-FF49-81C9-65E9DB5CA028}" srcOrd="2" destOrd="0" presId="urn:microsoft.com/office/officeart/2008/layout/LinedList"/>
    <dgm:cxn modelId="{10DE41A0-3FEA-6147-A410-AD325F9CE434}" type="presParOf" srcId="{4A5A1996-53E2-8343-A93B-E530CEE940A9}" destId="{724E429D-06D1-D04E-9656-FA85AB8E59A7}" srcOrd="3" destOrd="0" presId="urn:microsoft.com/office/officeart/2008/layout/LinedList"/>
    <dgm:cxn modelId="{A2DEEADB-3781-274C-8619-E4681DB73038}" type="presParOf" srcId="{724E429D-06D1-D04E-9656-FA85AB8E59A7}" destId="{C05237C0-2541-AC40-B74C-1190D5C83942}" srcOrd="0" destOrd="0" presId="urn:microsoft.com/office/officeart/2008/layout/LinedList"/>
    <dgm:cxn modelId="{CB0A852C-92FB-5D4D-860C-DF87DD6AC0E9}" type="presParOf" srcId="{724E429D-06D1-D04E-9656-FA85AB8E59A7}" destId="{6FB0F61F-EB61-CE45-A831-7CC0AB9DBE66}" srcOrd="1" destOrd="0" presId="urn:microsoft.com/office/officeart/2008/layout/LinedList"/>
    <dgm:cxn modelId="{18DE5F87-3FB2-6242-AAFE-86FD91B2C8E7}" type="presParOf" srcId="{4A5A1996-53E2-8343-A93B-E530CEE940A9}" destId="{904046D3-C4D6-D546-8980-81CAB7042377}" srcOrd="4" destOrd="0" presId="urn:microsoft.com/office/officeart/2008/layout/LinedList"/>
    <dgm:cxn modelId="{58B8F1A1-18A4-D643-B706-D81AF425E068}" type="presParOf" srcId="{4A5A1996-53E2-8343-A93B-E530CEE940A9}" destId="{6F17E49C-4A24-444C-9274-695DAA90E180}" srcOrd="5" destOrd="0" presId="urn:microsoft.com/office/officeart/2008/layout/LinedList"/>
    <dgm:cxn modelId="{46E25E30-75AE-3A44-B269-20AEEB8CDE0D}" type="presParOf" srcId="{6F17E49C-4A24-444C-9274-695DAA90E180}" destId="{AC2FBBE1-2CBC-4545-9770-53E7D99368E2}" srcOrd="0" destOrd="0" presId="urn:microsoft.com/office/officeart/2008/layout/LinedList"/>
    <dgm:cxn modelId="{3D9C66DD-8726-3742-8CCB-54DA83FEE69E}" type="presParOf" srcId="{6F17E49C-4A24-444C-9274-695DAA90E180}" destId="{75E48D52-C925-8D44-B7C6-82D2BE6B7A37}" srcOrd="1" destOrd="0" presId="urn:microsoft.com/office/officeart/2008/layout/LinedList"/>
    <dgm:cxn modelId="{F918EE60-9E47-C441-AAAB-B1FF00F5DEA5}" type="presParOf" srcId="{4A5A1996-53E2-8343-A93B-E530CEE940A9}" destId="{022D65E5-CD01-1B4A-AEB8-DFD930B5EFA8}" srcOrd="6" destOrd="0" presId="urn:microsoft.com/office/officeart/2008/layout/LinedList"/>
    <dgm:cxn modelId="{B37933C1-2557-D74F-ABEF-0450B101A367}" type="presParOf" srcId="{4A5A1996-53E2-8343-A93B-E530CEE940A9}" destId="{DC318C8C-66CC-2446-AB3E-B4C6E293A8A7}" srcOrd="7" destOrd="0" presId="urn:microsoft.com/office/officeart/2008/layout/LinedList"/>
    <dgm:cxn modelId="{832667EB-3CC8-864E-92E4-9008E1F145CB}" type="presParOf" srcId="{DC318C8C-66CC-2446-AB3E-B4C6E293A8A7}" destId="{E02DCCA4-92C1-7F4A-A288-00224F08922F}" srcOrd="0" destOrd="0" presId="urn:microsoft.com/office/officeart/2008/layout/LinedList"/>
    <dgm:cxn modelId="{B5DE1401-F651-5542-8C8F-1BD924ED9CF5}" type="presParOf" srcId="{DC318C8C-66CC-2446-AB3E-B4C6E293A8A7}" destId="{CFB4A38E-7CDF-F24A-A4B2-2B0E5D19053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46C58-1F8B-4358-AD62-55A6A67DC867}">
      <dsp:nvSpPr>
        <dsp:cNvPr id="0" name=""/>
        <dsp:cNvSpPr/>
      </dsp:nvSpPr>
      <dsp:spPr>
        <a:xfrm>
          <a:off x="973190" y="785492"/>
          <a:ext cx="1264141" cy="126414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7CC1B1-5BD6-4EA4-A59C-CD41EE5C1142}">
      <dsp:nvSpPr>
        <dsp:cNvPr id="0" name=""/>
        <dsp:cNvSpPr/>
      </dsp:nvSpPr>
      <dsp:spPr>
        <a:xfrm>
          <a:off x="1242597" y="1054900"/>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6D7411-C345-47CA-8748-722F40C8B593}">
      <dsp:nvSpPr>
        <dsp:cNvPr id="0" name=""/>
        <dsp:cNvSpPr/>
      </dsp:nvSpPr>
      <dsp:spPr>
        <a:xfrm>
          <a:off x="569079"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What is it?</a:t>
          </a:r>
        </a:p>
      </dsp:txBody>
      <dsp:txXfrm>
        <a:off x="569079" y="2443382"/>
        <a:ext cx="2072362" cy="720000"/>
      </dsp:txXfrm>
    </dsp:sp>
    <dsp:sp modelId="{134A1DA3-F919-4281-B458-373C1FA246DB}">
      <dsp:nvSpPr>
        <dsp:cNvPr id="0" name=""/>
        <dsp:cNvSpPr/>
      </dsp:nvSpPr>
      <dsp:spPr>
        <a:xfrm>
          <a:off x="3408216" y="785492"/>
          <a:ext cx="1264141" cy="126414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983F6A-7517-4370-AB83-156DE38829FA}">
      <dsp:nvSpPr>
        <dsp:cNvPr id="0" name=""/>
        <dsp:cNvSpPr/>
      </dsp:nvSpPr>
      <dsp:spPr>
        <a:xfrm>
          <a:off x="3677623" y="1054900"/>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7579C5-464A-4662-913B-A75B56814FAF}">
      <dsp:nvSpPr>
        <dsp:cNvPr id="0" name=""/>
        <dsp:cNvSpPr/>
      </dsp:nvSpPr>
      <dsp:spPr>
        <a:xfrm>
          <a:off x="3004105"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What does it do?</a:t>
          </a:r>
        </a:p>
      </dsp:txBody>
      <dsp:txXfrm>
        <a:off x="3004105" y="2443382"/>
        <a:ext cx="2072362" cy="720000"/>
      </dsp:txXfrm>
    </dsp:sp>
    <dsp:sp modelId="{513235C2-9FEA-4B09-8B29-EBD6462C9B91}">
      <dsp:nvSpPr>
        <dsp:cNvPr id="0" name=""/>
        <dsp:cNvSpPr/>
      </dsp:nvSpPr>
      <dsp:spPr>
        <a:xfrm>
          <a:off x="5843242" y="785492"/>
          <a:ext cx="1264141" cy="126414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062580-3EBC-4F51-AB7E-9F4AFC14E39F}">
      <dsp:nvSpPr>
        <dsp:cNvPr id="0" name=""/>
        <dsp:cNvSpPr/>
      </dsp:nvSpPr>
      <dsp:spPr>
        <a:xfrm>
          <a:off x="6112649" y="1054900"/>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67E188-A92E-45C5-830F-7BB600D749D4}">
      <dsp:nvSpPr>
        <dsp:cNvPr id="0" name=""/>
        <dsp:cNvSpPr/>
      </dsp:nvSpPr>
      <dsp:spPr>
        <a:xfrm>
          <a:off x="5439131"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Who is it for?</a:t>
          </a:r>
        </a:p>
      </dsp:txBody>
      <dsp:txXfrm>
        <a:off x="5439131" y="2443382"/>
        <a:ext cx="2072362" cy="720000"/>
      </dsp:txXfrm>
    </dsp:sp>
    <dsp:sp modelId="{308E4645-E78A-4EDA-8061-C53AAE3A5904}">
      <dsp:nvSpPr>
        <dsp:cNvPr id="0" name=""/>
        <dsp:cNvSpPr/>
      </dsp:nvSpPr>
      <dsp:spPr>
        <a:xfrm>
          <a:off x="8278268" y="785492"/>
          <a:ext cx="1264141" cy="126414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E220D0-657C-4305-91D4-1EF4BF0CA424}">
      <dsp:nvSpPr>
        <dsp:cNvPr id="0" name=""/>
        <dsp:cNvSpPr/>
      </dsp:nvSpPr>
      <dsp:spPr>
        <a:xfrm>
          <a:off x="8547675" y="1054900"/>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3EAEE6-9AAD-4598-B519-AEB17E851C17}">
      <dsp:nvSpPr>
        <dsp:cNvPr id="0" name=""/>
        <dsp:cNvSpPr/>
      </dsp:nvSpPr>
      <dsp:spPr>
        <a:xfrm>
          <a:off x="7874157"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Why would I use this?</a:t>
          </a:r>
        </a:p>
      </dsp:txBody>
      <dsp:txXfrm>
        <a:off x="7874157" y="2443382"/>
        <a:ext cx="207236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32F0BB-FA64-DA47-9F1F-C0F522923CCF}">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0AE00C-17BD-084F-9C73-211BA371DD4C}">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The sender places a </a:t>
          </a:r>
          <a:r>
            <a:rPr lang="en-US" sz="2700" kern="1200" dirty="0" err="1"/>
            <a:t>username:password</a:t>
          </a:r>
          <a:r>
            <a:rPr lang="en-US" sz="2700" kern="1200" dirty="0"/>
            <a:t> into the request header</a:t>
          </a:r>
        </a:p>
      </dsp:txBody>
      <dsp:txXfrm>
        <a:off x="0" y="0"/>
        <a:ext cx="6900512" cy="1384035"/>
      </dsp:txXfrm>
    </dsp:sp>
    <dsp:sp modelId="{02FFB812-EBE5-0446-BA31-5DD079D63BF1}">
      <dsp:nvSpPr>
        <dsp:cNvPr id="0" name=""/>
        <dsp:cNvSpPr/>
      </dsp:nvSpPr>
      <dsp:spPr>
        <a:xfrm>
          <a:off x="0" y="1384035"/>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7B7E0C-A180-3D41-90D1-9750E1821134}">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The username and password are encoded with Base64</a:t>
          </a:r>
        </a:p>
      </dsp:txBody>
      <dsp:txXfrm>
        <a:off x="0" y="1384035"/>
        <a:ext cx="6900512" cy="1384035"/>
      </dsp:txXfrm>
    </dsp:sp>
    <dsp:sp modelId="{1B48031A-9B9E-374C-82BF-8DD1A5540A9C}">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A217DF-801A-5146-8CCB-B61D3924A083}">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Authorization: Basic bG9sOnNlY3VyZQ==</a:t>
          </a:r>
        </a:p>
      </dsp:txBody>
      <dsp:txXfrm>
        <a:off x="0" y="2768070"/>
        <a:ext cx="6900512" cy="1384035"/>
      </dsp:txXfrm>
    </dsp:sp>
    <dsp:sp modelId="{15796C39-2B24-2C44-9BC9-66111FC0A716}">
      <dsp:nvSpPr>
        <dsp:cNvPr id="0" name=""/>
        <dsp:cNvSpPr/>
      </dsp:nvSpPr>
      <dsp:spPr>
        <a:xfrm>
          <a:off x="0" y="4152105"/>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B2E453-B7CF-6948-8053-79B18F407852}">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Use HTTPS, which means the message content will be encrypted within the HTTP transport protocol</a:t>
          </a:r>
        </a:p>
      </dsp:txBody>
      <dsp:txXfrm>
        <a:off x="0" y="4152105"/>
        <a:ext cx="6900512" cy="13840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6BE93D-AAB6-DA45-9588-C01F734DD253}">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D0A0EE-0144-9E40-87C1-143FA3D0138B}">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When you exceed the threshold, do your calls get throttled with slower responses?</a:t>
          </a:r>
        </a:p>
      </dsp:txBody>
      <dsp:txXfrm>
        <a:off x="0" y="2703"/>
        <a:ext cx="6900512" cy="1843578"/>
      </dsp:txXfrm>
    </dsp:sp>
    <dsp:sp modelId="{3E17FD5C-5783-F042-926F-FCC7E878BD5C}">
      <dsp:nvSpPr>
        <dsp:cNvPr id="0" name=""/>
        <dsp:cNvSpPr/>
      </dsp:nvSpPr>
      <dsp:spPr>
        <a:xfrm>
          <a:off x="0" y="1846281"/>
          <a:ext cx="6900512"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474579-E5D9-8F4F-830D-3E957203085E}">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Do you get overcharges for every extra call?</a:t>
          </a:r>
        </a:p>
      </dsp:txBody>
      <dsp:txXfrm>
        <a:off x="0" y="1846281"/>
        <a:ext cx="6900512" cy="1843578"/>
      </dsp:txXfrm>
    </dsp:sp>
    <dsp:sp modelId="{50D0C100-B9AD-994E-B1B0-5561DF69261C}">
      <dsp:nvSpPr>
        <dsp:cNvPr id="0" name=""/>
        <dsp:cNvSpPr/>
      </dsp:nvSpPr>
      <dsp:spPr>
        <a:xfrm>
          <a:off x="0" y="3689859"/>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092F4E-7F6F-1348-93E0-C12807A176A0}">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If you exceed the limit, do the responses return a particular status code (if so, which one)?</a:t>
          </a:r>
        </a:p>
      </dsp:txBody>
      <dsp:txXfrm>
        <a:off x="0" y="3689859"/>
        <a:ext cx="6900512" cy="18435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C865CF-E75D-7949-B660-75448FF8A954}">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CF245D-41FF-3E4A-A841-F84C90EDC62D}">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zh-CN" sz="3500" b="1" kern="1200" dirty="0"/>
            <a:t>解耦客户端和服务器：</a:t>
          </a:r>
          <a:r>
            <a:rPr lang="zh-CN" sz="3500" kern="1200" dirty="0"/>
            <a:t>更好的抽象系统</a:t>
          </a:r>
          <a:endParaRPr lang="en-US" sz="3500" kern="1200" dirty="0"/>
        </a:p>
      </dsp:txBody>
      <dsp:txXfrm>
        <a:off x="0" y="0"/>
        <a:ext cx="6900512" cy="1384035"/>
      </dsp:txXfrm>
    </dsp:sp>
    <dsp:sp modelId="{97985AB6-3B16-FF49-81C9-65E9DB5CA028}">
      <dsp:nvSpPr>
        <dsp:cNvPr id="0" name=""/>
        <dsp:cNvSpPr/>
      </dsp:nvSpPr>
      <dsp:spPr>
        <a:xfrm>
          <a:off x="0" y="1384035"/>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5237C0-2541-AC40-B74C-1190D5C83942}">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zh-CN" sz="3500" b="1" kern="1200"/>
            <a:t>可发现性：</a:t>
          </a:r>
          <a:r>
            <a:rPr lang="zh-CN" sz="3500" kern="1200"/>
            <a:t>不需要外部文档就能理解如何与</a:t>
          </a:r>
          <a:r>
            <a:rPr lang="en-US" sz="3500" kern="1200"/>
            <a:t>REST API</a:t>
          </a:r>
          <a:r>
            <a:rPr lang="zh-CN" sz="3500" kern="1200"/>
            <a:t>交互</a:t>
          </a:r>
          <a:endParaRPr lang="en-US" sz="3500" kern="1200"/>
        </a:p>
      </dsp:txBody>
      <dsp:txXfrm>
        <a:off x="0" y="1384035"/>
        <a:ext cx="6900512" cy="1384035"/>
      </dsp:txXfrm>
    </dsp:sp>
    <dsp:sp modelId="{904046D3-C4D6-D546-8980-81CAB7042377}">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2FBBE1-2CBC-4545-9770-53E7D99368E2}">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zh-CN" sz="3500" b="1" kern="1200" dirty="0"/>
            <a:t>缓存友好：</a:t>
          </a:r>
          <a:r>
            <a:rPr lang="en-US" sz="3500" kern="1200" dirty="0"/>
            <a:t>REST</a:t>
          </a:r>
          <a:r>
            <a:rPr lang="zh-CN" sz="3500" kern="1200" dirty="0"/>
            <a:t>是唯一允许在</a:t>
          </a:r>
          <a:r>
            <a:rPr lang="en-US" sz="3500" kern="1200" dirty="0"/>
            <a:t>HTTP</a:t>
          </a:r>
          <a:r>
            <a:rPr lang="zh-CN" sz="3500" kern="1200" dirty="0"/>
            <a:t>层面上缓存数据的风格。</a:t>
          </a:r>
          <a:endParaRPr lang="en-US" sz="3500" kern="1200" dirty="0"/>
        </a:p>
      </dsp:txBody>
      <dsp:txXfrm>
        <a:off x="0" y="2768070"/>
        <a:ext cx="6900512" cy="1384035"/>
      </dsp:txXfrm>
    </dsp:sp>
    <dsp:sp modelId="{022D65E5-CD01-1B4A-AEB8-DFD930B5EFA8}">
      <dsp:nvSpPr>
        <dsp:cNvPr id="0" name=""/>
        <dsp:cNvSpPr/>
      </dsp:nvSpPr>
      <dsp:spPr>
        <a:xfrm>
          <a:off x="0" y="4152105"/>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2DCCA4-92C1-7F4A-A288-00224F08922F}">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zh-CN" sz="3500" b="1" kern="1200"/>
            <a:t>支持多种格式：</a:t>
          </a:r>
          <a:r>
            <a:rPr lang="zh-CN" sz="3500" kern="1200"/>
            <a:t>通常是</a:t>
          </a:r>
          <a:r>
            <a:rPr lang="en-US" sz="3500" kern="1200"/>
            <a:t>JSON</a:t>
          </a:r>
          <a:r>
            <a:rPr lang="zh-CN" sz="3500" kern="1200"/>
            <a:t>和</a:t>
          </a:r>
          <a:r>
            <a:rPr lang="en-US" sz="3500" kern="1200"/>
            <a:t>XML</a:t>
          </a:r>
        </a:p>
      </dsp:txBody>
      <dsp:txXfrm>
        <a:off x="0" y="4152105"/>
        <a:ext cx="6900512" cy="1384035"/>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9C45F-501F-CA4F-89C2-C4A051C01A06}" type="datetimeFigureOut">
              <a:rPr lang="en-US" smtClean="0"/>
              <a:t>8/5/21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30D603-F771-C34D-9102-7A94A9A9EFBC}" type="slidenum">
              <a:rPr lang="en-US" smtClean="0"/>
              <a:t>‹#›</a:t>
            </a:fld>
            <a:endParaRPr lang="en-US"/>
          </a:p>
        </p:txBody>
      </p:sp>
    </p:spTree>
    <p:extLst>
      <p:ext uri="{BB962C8B-B14F-4D97-AF65-F5344CB8AC3E}">
        <p14:creationId xmlns:p14="http://schemas.microsoft.com/office/powerpoint/2010/main" val="1770186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30D603-F771-C34D-9102-7A94A9A9EFBC}" type="slidenum">
              <a:rPr lang="en-US" smtClean="0"/>
              <a:t>2</a:t>
            </a:fld>
            <a:endParaRPr lang="en-US"/>
          </a:p>
        </p:txBody>
      </p:sp>
    </p:spTree>
    <p:extLst>
      <p:ext uri="{BB962C8B-B14F-4D97-AF65-F5344CB8AC3E}">
        <p14:creationId xmlns:p14="http://schemas.microsoft.com/office/powerpoint/2010/main" val="1645311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REST</a:t>
            </a:r>
            <a:r>
              <a:rPr lang="zh-CN" altLang="en-US" sz="1200" b="0" i="0" u="none" strike="noStrike" kern="1200" dirty="0">
                <a:solidFill>
                  <a:schemeClr val="tx1"/>
                </a:solidFill>
                <a:effectLst/>
                <a:latin typeface="+mn-lt"/>
                <a:ea typeface="+mn-ea"/>
                <a:cs typeface="+mn-cs"/>
              </a:rPr>
              <a:t>是唯一允许在</a:t>
            </a:r>
            <a:r>
              <a:rPr lang="en-US" sz="1200" b="0" i="0" u="none" strike="noStrike" kern="1200" dirty="0">
                <a:solidFill>
                  <a:schemeClr val="tx1"/>
                </a:solidFill>
                <a:effectLst/>
                <a:latin typeface="+mn-lt"/>
                <a:ea typeface="+mn-ea"/>
                <a:cs typeface="+mn-cs"/>
              </a:rPr>
              <a:t>HTTP</a:t>
            </a:r>
            <a:r>
              <a:rPr lang="zh-CN" altLang="en-US" sz="1200" b="0" i="0" u="none" strike="noStrike" kern="1200" dirty="0">
                <a:solidFill>
                  <a:schemeClr val="tx1"/>
                </a:solidFill>
                <a:effectLst/>
                <a:latin typeface="+mn-lt"/>
                <a:ea typeface="+mn-ea"/>
                <a:cs typeface="+mn-cs"/>
              </a:rPr>
              <a:t>层面上缓存数据的风格。</a:t>
            </a:r>
            <a:endParaRPr lang="en-US" dirty="0"/>
          </a:p>
        </p:txBody>
      </p:sp>
      <p:sp>
        <p:nvSpPr>
          <p:cNvPr id="4" name="Slide Number Placeholder 3"/>
          <p:cNvSpPr>
            <a:spLocks noGrp="1"/>
          </p:cNvSpPr>
          <p:nvPr>
            <p:ph type="sldNum" sz="quarter" idx="5"/>
          </p:nvPr>
        </p:nvSpPr>
        <p:spPr/>
        <p:txBody>
          <a:bodyPr/>
          <a:lstStyle/>
          <a:p>
            <a:fld id="{0430D603-F771-C34D-9102-7A94A9A9EFBC}" type="slidenum">
              <a:rPr lang="en-US" smtClean="0"/>
              <a:t>22</a:t>
            </a:fld>
            <a:endParaRPr lang="en-US"/>
          </a:p>
        </p:txBody>
      </p:sp>
    </p:spTree>
    <p:extLst>
      <p:ext uri="{BB962C8B-B14F-4D97-AF65-F5344CB8AC3E}">
        <p14:creationId xmlns:p14="http://schemas.microsoft.com/office/powerpoint/2010/main" val="2459438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REST</a:t>
            </a:r>
            <a:r>
              <a:rPr lang="zh-CN" altLang="en-US" dirty="0"/>
              <a:t>使此类</a:t>
            </a:r>
            <a:r>
              <a:rPr lang="en-US" dirty="0"/>
              <a:t>API</a:t>
            </a:r>
            <a:r>
              <a:rPr lang="zh-CN" altLang="en-US" dirty="0"/>
              <a:t>具有强大的可发现性和良好的文档，并且非常适合这种对象模型。</a:t>
            </a:r>
            <a:endParaRPr lang="en-US" altLang="zh-CN" dirty="0"/>
          </a:p>
        </p:txBody>
      </p:sp>
      <p:sp>
        <p:nvSpPr>
          <p:cNvPr id="4" name="Slide Number Placeholder 3"/>
          <p:cNvSpPr>
            <a:spLocks noGrp="1"/>
          </p:cNvSpPr>
          <p:nvPr>
            <p:ph type="sldNum" sz="quarter" idx="5"/>
          </p:nvPr>
        </p:nvSpPr>
        <p:spPr/>
        <p:txBody>
          <a:bodyPr/>
          <a:lstStyle/>
          <a:p>
            <a:fld id="{0430D603-F771-C34D-9102-7A94A9A9EFBC}" type="slidenum">
              <a:rPr lang="en-US" smtClean="0"/>
              <a:t>24</a:t>
            </a:fld>
            <a:endParaRPr lang="en-US"/>
          </a:p>
        </p:txBody>
      </p:sp>
    </p:spTree>
    <p:extLst>
      <p:ext uri="{BB962C8B-B14F-4D97-AF65-F5344CB8AC3E}">
        <p14:creationId xmlns:p14="http://schemas.microsoft.com/office/powerpoint/2010/main" val="839130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虽然</a:t>
            </a:r>
            <a:r>
              <a:rPr lang="en-US" dirty="0"/>
              <a:t>REST</a:t>
            </a:r>
            <a:r>
              <a:rPr lang="zh-CN" altLang="en-US" dirty="0"/>
              <a:t>提供了多个</a:t>
            </a:r>
            <a:r>
              <a:rPr lang="en-US" dirty="0"/>
              <a:t>API</a:t>
            </a:r>
            <a:r>
              <a:rPr lang="zh-CN" altLang="en-US" dirty="0"/>
              <a:t>版本，但</a:t>
            </a:r>
            <a:r>
              <a:rPr lang="en-US" dirty="0" err="1"/>
              <a:t>GraphQL</a:t>
            </a:r>
            <a:r>
              <a:rPr lang="zh-CN" altLang="en-US" dirty="0"/>
              <a:t>使用的是一个</a:t>
            </a:r>
            <a:r>
              <a:rPr lang="zh-CN" altLang="en-US" b="1" dirty="0"/>
              <a:t>单一的</a:t>
            </a:r>
            <a:r>
              <a:rPr lang="zh-CN" altLang="en-US" dirty="0"/>
              <a:t>、</a:t>
            </a:r>
            <a:r>
              <a:rPr lang="zh-CN" altLang="en-US" b="1" dirty="0"/>
              <a:t>不断发展的</a:t>
            </a:r>
            <a:r>
              <a:rPr lang="zh-CN" altLang="en-US" dirty="0"/>
              <a:t>版本，可以持续地访问新的功能，并有助于更干净、更可维护的服务器代码。</a:t>
            </a:r>
          </a:p>
          <a:p>
            <a:endParaRPr lang="en-US" dirty="0"/>
          </a:p>
        </p:txBody>
      </p:sp>
      <p:sp>
        <p:nvSpPr>
          <p:cNvPr id="4" name="Slide Number Placeholder 3"/>
          <p:cNvSpPr>
            <a:spLocks noGrp="1"/>
          </p:cNvSpPr>
          <p:nvPr>
            <p:ph type="sldNum" sz="quarter" idx="5"/>
          </p:nvPr>
        </p:nvSpPr>
        <p:spPr/>
        <p:txBody>
          <a:bodyPr/>
          <a:lstStyle/>
          <a:p>
            <a:fld id="{0430D603-F771-C34D-9102-7A94A9A9EFBC}" type="slidenum">
              <a:rPr lang="en-US" smtClean="0"/>
              <a:t>26</a:t>
            </a:fld>
            <a:endParaRPr lang="en-US"/>
          </a:p>
        </p:txBody>
      </p:sp>
    </p:spTree>
    <p:extLst>
      <p:ext uri="{BB962C8B-B14F-4D97-AF65-F5344CB8AC3E}">
        <p14:creationId xmlns:p14="http://schemas.microsoft.com/office/powerpoint/2010/main" val="3178161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所以，对于复杂的查询，</a:t>
            </a:r>
            <a:r>
              <a:rPr lang="en-US" dirty="0"/>
              <a:t>REST</a:t>
            </a:r>
            <a:r>
              <a:rPr lang="zh-CN" altLang="en-US" dirty="0"/>
              <a:t>仍然是一个更好的选择。</a:t>
            </a:r>
            <a:endParaRPr lang="en-US" dirty="0"/>
          </a:p>
        </p:txBody>
      </p:sp>
      <p:sp>
        <p:nvSpPr>
          <p:cNvPr id="4" name="Slide Number Placeholder 3"/>
          <p:cNvSpPr>
            <a:spLocks noGrp="1"/>
          </p:cNvSpPr>
          <p:nvPr>
            <p:ph type="sldNum" sz="quarter" idx="5"/>
          </p:nvPr>
        </p:nvSpPr>
        <p:spPr/>
        <p:txBody>
          <a:bodyPr/>
          <a:lstStyle/>
          <a:p>
            <a:fld id="{0430D603-F771-C34D-9102-7A94A9A9EFBC}" type="slidenum">
              <a:rPr lang="en-US" smtClean="0"/>
              <a:t>27</a:t>
            </a:fld>
            <a:endParaRPr lang="en-US"/>
          </a:p>
        </p:txBody>
      </p:sp>
    </p:spTree>
    <p:extLst>
      <p:ext uri="{BB962C8B-B14F-4D97-AF65-F5344CB8AC3E}">
        <p14:creationId xmlns:p14="http://schemas.microsoft.com/office/powerpoint/2010/main" val="4109257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所以，</a:t>
            </a:r>
            <a:r>
              <a:rPr lang="en-US" dirty="0" err="1"/>
              <a:t>GraphQL</a:t>
            </a:r>
            <a:r>
              <a:rPr lang="zh-CN" altLang="en-US" dirty="0"/>
              <a:t>为移动设备提供了更高效的数据加载。</a:t>
            </a:r>
            <a:endParaRPr lang="en-US" dirty="0"/>
          </a:p>
        </p:txBody>
      </p:sp>
      <p:sp>
        <p:nvSpPr>
          <p:cNvPr id="4" name="Slide Number Placeholder 3"/>
          <p:cNvSpPr>
            <a:spLocks noGrp="1"/>
          </p:cNvSpPr>
          <p:nvPr>
            <p:ph type="sldNum" sz="quarter" idx="5"/>
          </p:nvPr>
        </p:nvSpPr>
        <p:spPr/>
        <p:txBody>
          <a:bodyPr/>
          <a:lstStyle/>
          <a:p>
            <a:fld id="{0430D603-F771-C34D-9102-7A94A9A9EFBC}" type="slidenum">
              <a:rPr lang="en-US" smtClean="0"/>
              <a:t>28</a:t>
            </a:fld>
            <a:endParaRPr lang="en-US"/>
          </a:p>
        </p:txBody>
      </p:sp>
    </p:spTree>
    <p:extLst>
      <p:ext uri="{BB962C8B-B14F-4D97-AF65-F5344CB8AC3E}">
        <p14:creationId xmlns:p14="http://schemas.microsoft.com/office/powerpoint/2010/main" val="3435902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每个</a:t>
            </a:r>
            <a:r>
              <a:rPr lang="en-US" sz="1200" b="0" i="0" u="none" strike="noStrike" kern="1200" dirty="0">
                <a:solidFill>
                  <a:schemeClr val="tx1"/>
                </a:solidFill>
                <a:effectLst/>
                <a:latin typeface="+mn-lt"/>
                <a:ea typeface="+mn-ea"/>
                <a:cs typeface="+mn-cs"/>
              </a:rPr>
              <a:t>API</a:t>
            </a:r>
            <a:r>
              <a:rPr lang="zh-CN" altLang="en-US" sz="1200" b="0" i="0" u="none" strike="noStrike" kern="1200" dirty="0">
                <a:solidFill>
                  <a:schemeClr val="tx1"/>
                </a:solidFill>
                <a:effectLst/>
                <a:latin typeface="+mn-lt"/>
                <a:ea typeface="+mn-ea"/>
                <a:cs typeface="+mn-cs"/>
              </a:rPr>
              <a:t>项目都有不同的要求和需求。通常情况下，架构的选择取决于：</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使用的编程语言</a:t>
            </a:r>
          </a:p>
          <a:p>
            <a:r>
              <a:rPr lang="zh-CN" altLang="en-US" sz="1200" b="0" i="0" u="none" strike="noStrike" kern="1200" dirty="0">
                <a:solidFill>
                  <a:schemeClr val="tx1"/>
                </a:solidFill>
                <a:effectLst/>
                <a:latin typeface="+mn-lt"/>
                <a:ea typeface="+mn-ea"/>
                <a:cs typeface="+mn-cs"/>
              </a:rPr>
              <a:t>您正在开发的环境，以及</a:t>
            </a:r>
          </a:p>
          <a:p>
            <a:r>
              <a:rPr lang="zh-CN" altLang="en-US" sz="1200" b="0" i="0" u="none" strike="noStrike" kern="1200" dirty="0">
                <a:solidFill>
                  <a:schemeClr val="tx1"/>
                </a:solidFill>
                <a:effectLst/>
                <a:latin typeface="+mn-lt"/>
                <a:ea typeface="+mn-ea"/>
                <a:cs typeface="+mn-cs"/>
              </a:rPr>
              <a:t>你所拥有的资源，包括人力和财力。</a:t>
            </a:r>
          </a:p>
        </p:txBody>
      </p:sp>
      <p:sp>
        <p:nvSpPr>
          <p:cNvPr id="4" name="Slide Number Placeholder 3"/>
          <p:cNvSpPr>
            <a:spLocks noGrp="1"/>
          </p:cNvSpPr>
          <p:nvPr>
            <p:ph type="sldNum" sz="quarter" idx="5"/>
          </p:nvPr>
        </p:nvSpPr>
        <p:spPr/>
        <p:txBody>
          <a:bodyPr/>
          <a:lstStyle/>
          <a:p>
            <a:fld id="{0430D603-F771-C34D-9102-7A94A9A9EFBC}" type="slidenum">
              <a:rPr lang="en-US" smtClean="0"/>
              <a:t>29</a:t>
            </a:fld>
            <a:endParaRPr lang="en-US"/>
          </a:p>
        </p:txBody>
      </p:sp>
    </p:spTree>
    <p:extLst>
      <p:ext uri="{BB962C8B-B14F-4D97-AF65-F5344CB8AC3E}">
        <p14:creationId xmlns:p14="http://schemas.microsoft.com/office/powerpoint/2010/main" val="3916836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 Other Platform? Networks?</a:t>
            </a:r>
          </a:p>
          <a:p>
            <a:r>
              <a:rPr lang="en-US" dirty="0"/>
              <a:t>Models?</a:t>
            </a:r>
          </a:p>
          <a:p>
            <a:r>
              <a:rPr lang="en-US" dirty="0"/>
              <a:t>Latencies? People you follow? Users to explore?</a:t>
            </a:r>
          </a:p>
          <a:p>
            <a:endParaRPr lang="en-US" dirty="0"/>
          </a:p>
        </p:txBody>
      </p:sp>
      <p:sp>
        <p:nvSpPr>
          <p:cNvPr id="4" name="Slide Number Placeholder 3"/>
          <p:cNvSpPr>
            <a:spLocks noGrp="1"/>
          </p:cNvSpPr>
          <p:nvPr>
            <p:ph type="sldNum" sz="quarter" idx="5"/>
          </p:nvPr>
        </p:nvSpPr>
        <p:spPr/>
        <p:txBody>
          <a:bodyPr/>
          <a:lstStyle/>
          <a:p>
            <a:fld id="{0430D603-F771-C34D-9102-7A94A9A9EFBC}" type="slidenum">
              <a:rPr lang="en-US" smtClean="0"/>
              <a:t>30</a:t>
            </a:fld>
            <a:endParaRPr lang="en-US"/>
          </a:p>
        </p:txBody>
      </p:sp>
    </p:spTree>
    <p:extLst>
      <p:ext uri="{BB962C8B-B14F-4D97-AF65-F5344CB8AC3E}">
        <p14:creationId xmlns:p14="http://schemas.microsoft.com/office/powerpoint/2010/main" val="1241204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30D603-F771-C34D-9102-7A94A9A9EFBC}" type="slidenum">
              <a:rPr lang="en-US" smtClean="0"/>
              <a:t>32</a:t>
            </a:fld>
            <a:endParaRPr lang="en-US"/>
          </a:p>
        </p:txBody>
      </p:sp>
    </p:spTree>
    <p:extLst>
      <p:ext uri="{BB962C8B-B14F-4D97-AF65-F5344CB8AC3E}">
        <p14:creationId xmlns:p14="http://schemas.microsoft.com/office/powerpoint/2010/main" val="3180896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30D603-F771-C34D-9102-7A94A9A9EFBC}" type="slidenum">
              <a:rPr lang="en-US" smtClean="0"/>
              <a:t>3</a:t>
            </a:fld>
            <a:endParaRPr lang="en-US"/>
          </a:p>
        </p:txBody>
      </p:sp>
    </p:spTree>
    <p:extLst>
      <p:ext uri="{BB962C8B-B14F-4D97-AF65-F5344CB8AC3E}">
        <p14:creationId xmlns:p14="http://schemas.microsoft.com/office/powerpoint/2010/main" val="3700234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Most APIs require you to sign up for an API key in order to use the API.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APIs might give you both a public and private key. The public key is usually included in the request, while the private key is treated more like a password and used only in server-to-server communication.</a:t>
            </a:r>
            <a:endParaRPr lang="en-US" dirty="0"/>
          </a:p>
        </p:txBody>
      </p:sp>
      <p:sp>
        <p:nvSpPr>
          <p:cNvPr id="4" name="Slide Number Placeholder 3"/>
          <p:cNvSpPr>
            <a:spLocks noGrp="1"/>
          </p:cNvSpPr>
          <p:nvPr>
            <p:ph type="sldNum" sz="quarter" idx="5"/>
          </p:nvPr>
        </p:nvSpPr>
        <p:spPr/>
        <p:txBody>
          <a:bodyPr/>
          <a:lstStyle/>
          <a:p>
            <a:fld id="{0430D603-F771-C34D-9102-7A94A9A9EFBC}" type="slidenum">
              <a:rPr lang="en-US" smtClean="0"/>
              <a:t>5</a:t>
            </a:fld>
            <a:endParaRPr lang="en-US"/>
          </a:p>
        </p:txBody>
      </p:sp>
    </p:spTree>
    <p:extLst>
      <p:ext uri="{BB962C8B-B14F-4D97-AF65-F5344CB8AC3E}">
        <p14:creationId xmlns:p14="http://schemas.microsoft.com/office/powerpoint/2010/main" val="2901148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Without HTTPS, it would be easy for people to decode the username and password</a:t>
            </a:r>
            <a:endParaRPr lang="en-US" dirty="0"/>
          </a:p>
        </p:txBody>
      </p:sp>
      <p:sp>
        <p:nvSpPr>
          <p:cNvPr id="4" name="Slide Number Placeholder 3"/>
          <p:cNvSpPr>
            <a:spLocks noGrp="1"/>
          </p:cNvSpPr>
          <p:nvPr>
            <p:ph type="sldNum" sz="quarter" idx="5"/>
          </p:nvPr>
        </p:nvSpPr>
        <p:spPr/>
        <p:txBody>
          <a:bodyPr/>
          <a:lstStyle/>
          <a:p>
            <a:fld id="{0430D603-F771-C34D-9102-7A94A9A9EFBC}" type="slidenum">
              <a:rPr lang="en-US" smtClean="0"/>
              <a:t>6</a:t>
            </a:fld>
            <a:endParaRPr lang="en-US"/>
          </a:p>
        </p:txBody>
      </p:sp>
    </p:spTree>
    <p:extLst>
      <p:ext uri="{BB962C8B-B14F-4D97-AF65-F5344CB8AC3E}">
        <p14:creationId xmlns:p14="http://schemas.microsoft.com/office/powerpoint/2010/main" val="650686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 secret hashing algorithm</a:t>
            </a:r>
          </a:p>
          <a:p>
            <a:r>
              <a:rPr lang="en-US" dirty="0"/>
              <a:t>1. The sender creates a message </a:t>
            </a:r>
            <a:r>
              <a:rPr lang="en-US" sz="1200" b="0" i="0" u="none" strike="noStrike" kern="1200" dirty="0">
                <a:solidFill>
                  <a:schemeClr val="tx1"/>
                </a:solidFill>
                <a:effectLst/>
                <a:latin typeface="+mn-lt"/>
                <a:ea typeface="+mn-ea"/>
                <a:cs typeface="+mn-cs"/>
              </a:rPr>
              <a:t>based on some system properties (for example, the request timestamp plus account ID)</a:t>
            </a:r>
            <a:endParaRPr lang="en-US" dirty="0"/>
          </a:p>
          <a:p>
            <a:r>
              <a:rPr lang="en-US" dirty="0"/>
              <a:t>2. The message is encoded by the secret key and pass through a SHA</a:t>
            </a:r>
          </a:p>
          <a:p>
            <a:r>
              <a:rPr lang="en-US" dirty="0"/>
              <a:t>3. The resulting value (signature) is placed in the request header</a:t>
            </a:r>
          </a:p>
          <a:p>
            <a:endParaRPr lang="en-US" dirty="0"/>
          </a:p>
          <a:p>
            <a:endParaRPr lang="en-US" dirty="0"/>
          </a:p>
        </p:txBody>
      </p:sp>
      <p:sp>
        <p:nvSpPr>
          <p:cNvPr id="4" name="Slide Number Placeholder 3"/>
          <p:cNvSpPr>
            <a:spLocks noGrp="1"/>
          </p:cNvSpPr>
          <p:nvPr>
            <p:ph type="sldNum" sz="quarter" idx="5"/>
          </p:nvPr>
        </p:nvSpPr>
        <p:spPr/>
        <p:txBody>
          <a:bodyPr/>
          <a:lstStyle/>
          <a:p>
            <a:fld id="{0430D603-F771-C34D-9102-7A94A9A9EFBC}" type="slidenum">
              <a:rPr lang="en-US" smtClean="0"/>
              <a:t>7</a:t>
            </a:fld>
            <a:endParaRPr lang="en-US"/>
          </a:p>
        </p:txBody>
      </p:sp>
    </p:spTree>
    <p:extLst>
      <p:ext uri="{BB962C8B-B14F-4D97-AF65-F5344CB8AC3E}">
        <p14:creationId xmlns:p14="http://schemas.microsoft.com/office/powerpoint/2010/main" val="1379319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access token is packaged into a query parameter in a response redirect (302) to the request. The redirect points the user’s request back to the resource server (the API server).</a:t>
            </a:r>
          </a:p>
          <a:p>
            <a:r>
              <a:rPr lang="en-US" sz="1200" b="0" i="0" u="none" strike="noStrike" kern="1200" dirty="0">
                <a:solidFill>
                  <a:schemeClr val="tx1"/>
                </a:solidFill>
                <a:effectLst/>
                <a:latin typeface="+mn-lt"/>
                <a:ea typeface="+mn-ea"/>
                <a:cs typeface="+mn-cs"/>
              </a:rPr>
              <a:t>The user then makes a request to the resource server (API server). The access token gets added to the header of the API request with the word Bearer followed by the token string. The API server checks the access token in the user’s request and decides whether to authenticate the user.</a:t>
            </a:r>
          </a:p>
          <a:p>
            <a:endParaRPr lang="en-US" dirty="0"/>
          </a:p>
        </p:txBody>
      </p:sp>
      <p:sp>
        <p:nvSpPr>
          <p:cNvPr id="4" name="Slide Number Placeholder 3"/>
          <p:cNvSpPr>
            <a:spLocks noGrp="1"/>
          </p:cNvSpPr>
          <p:nvPr>
            <p:ph type="sldNum" sz="quarter" idx="5"/>
          </p:nvPr>
        </p:nvSpPr>
        <p:spPr/>
        <p:txBody>
          <a:bodyPr/>
          <a:lstStyle/>
          <a:p>
            <a:fld id="{0430D603-F771-C34D-9102-7A94A9A9EFBC}" type="slidenum">
              <a:rPr lang="en-US" smtClean="0"/>
              <a:t>8</a:t>
            </a:fld>
            <a:endParaRPr lang="en-US"/>
          </a:p>
        </p:txBody>
      </p:sp>
    </p:spTree>
    <p:extLst>
      <p:ext uri="{BB962C8B-B14F-4D97-AF65-F5344CB8AC3E}">
        <p14:creationId xmlns:p14="http://schemas.microsoft.com/office/powerpoint/2010/main" val="2764300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dirty="0"/>
              <a:t>HTTP 2</a:t>
            </a:r>
            <a:r>
              <a:rPr lang="zh-CN" altLang="en-US" dirty="0"/>
              <a:t>的支持下，</a:t>
            </a:r>
            <a:r>
              <a:rPr lang="en-US" dirty="0" err="1"/>
              <a:t>gRPC</a:t>
            </a:r>
            <a:r>
              <a:rPr lang="zh-CN" altLang="en-US" dirty="0"/>
              <a:t>能够优化网络层，每天在不同服务之间发送大量的消息，效率非常高。但是，如果您的目标不是高网络性能，而是发布高度独特微服务的团队之间的稳定</a:t>
            </a:r>
            <a:r>
              <a:rPr lang="en-US" dirty="0"/>
              <a:t>API</a:t>
            </a:r>
            <a:r>
              <a:rPr lang="zh-CN" altLang="en-US" dirty="0"/>
              <a:t>联系，</a:t>
            </a:r>
            <a:r>
              <a:rPr lang="en-US" dirty="0"/>
              <a:t>REST</a:t>
            </a:r>
            <a:r>
              <a:rPr lang="zh-CN" altLang="en-US" dirty="0"/>
              <a:t>将确保这一点。</a:t>
            </a:r>
          </a:p>
          <a:p>
            <a:endParaRPr lang="en-US" dirty="0"/>
          </a:p>
        </p:txBody>
      </p:sp>
      <p:sp>
        <p:nvSpPr>
          <p:cNvPr id="4" name="Slide Number Placeholder 3"/>
          <p:cNvSpPr>
            <a:spLocks noGrp="1"/>
          </p:cNvSpPr>
          <p:nvPr>
            <p:ph type="sldNum" sz="quarter" idx="5"/>
          </p:nvPr>
        </p:nvSpPr>
        <p:spPr/>
        <p:txBody>
          <a:bodyPr/>
          <a:lstStyle/>
          <a:p>
            <a:fld id="{0430D603-F771-C34D-9102-7A94A9A9EFBC}" type="slidenum">
              <a:rPr lang="en-US" smtClean="0"/>
              <a:t>15</a:t>
            </a:fld>
            <a:endParaRPr lang="en-US"/>
          </a:p>
        </p:txBody>
      </p:sp>
    </p:spTree>
    <p:extLst>
      <p:ext uri="{BB962C8B-B14F-4D97-AF65-F5344CB8AC3E}">
        <p14:creationId xmlns:p14="http://schemas.microsoft.com/office/powerpoint/2010/main" val="3260901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金融组织</a:t>
            </a:r>
            <a:endParaRPr lang="en-US" dirty="0"/>
          </a:p>
        </p:txBody>
      </p:sp>
      <p:sp>
        <p:nvSpPr>
          <p:cNvPr id="4" name="Slide Number Placeholder 3"/>
          <p:cNvSpPr>
            <a:spLocks noGrp="1"/>
          </p:cNvSpPr>
          <p:nvPr>
            <p:ph type="sldNum" sz="quarter" idx="5"/>
          </p:nvPr>
        </p:nvSpPr>
        <p:spPr/>
        <p:txBody>
          <a:bodyPr/>
          <a:lstStyle/>
          <a:p>
            <a:fld id="{0430D603-F771-C34D-9102-7A94A9A9EFBC}" type="slidenum">
              <a:rPr lang="en-US" smtClean="0"/>
              <a:t>19</a:t>
            </a:fld>
            <a:endParaRPr lang="en-US"/>
          </a:p>
        </p:txBody>
      </p:sp>
    </p:spTree>
    <p:extLst>
      <p:ext uri="{BB962C8B-B14F-4D97-AF65-F5344CB8AC3E}">
        <p14:creationId xmlns:p14="http://schemas.microsoft.com/office/powerpoint/2010/main" val="2742887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REST</a:t>
            </a:r>
            <a:r>
              <a:rPr lang="zh-CN" altLang="en-US" dirty="0"/>
              <a:t>使服务器端数据可用简单的格式表示，通常是</a:t>
            </a:r>
            <a:r>
              <a:rPr lang="en-US" dirty="0"/>
              <a:t>JSON</a:t>
            </a:r>
            <a:r>
              <a:rPr lang="zh-CN" altLang="en-US" dirty="0"/>
              <a:t>和</a:t>
            </a:r>
            <a:r>
              <a:rPr lang="en-US" dirty="0"/>
              <a:t>XML</a:t>
            </a:r>
          </a:p>
          <a:p>
            <a:endParaRPr lang="en-US" dirty="0"/>
          </a:p>
        </p:txBody>
      </p:sp>
      <p:sp>
        <p:nvSpPr>
          <p:cNvPr id="4" name="Slide Number Placeholder 3"/>
          <p:cNvSpPr>
            <a:spLocks noGrp="1"/>
          </p:cNvSpPr>
          <p:nvPr>
            <p:ph type="sldNum" sz="quarter" idx="5"/>
          </p:nvPr>
        </p:nvSpPr>
        <p:spPr/>
        <p:txBody>
          <a:bodyPr/>
          <a:lstStyle/>
          <a:p>
            <a:fld id="{0430D603-F771-C34D-9102-7A94A9A9EFBC}" type="slidenum">
              <a:rPr lang="en-US" smtClean="0"/>
              <a:t>20</a:t>
            </a:fld>
            <a:endParaRPr lang="en-US"/>
          </a:p>
        </p:txBody>
      </p:sp>
    </p:spTree>
    <p:extLst>
      <p:ext uri="{BB962C8B-B14F-4D97-AF65-F5344CB8AC3E}">
        <p14:creationId xmlns:p14="http://schemas.microsoft.com/office/powerpoint/2010/main" val="4243945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5F589-C971-2A45-8A69-4AD6D04859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6C428D-3AB0-7644-BB44-B43BBC9F85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DB3191-CB96-2D4A-8EBA-A465FF9BA97B}"/>
              </a:ext>
            </a:extLst>
          </p:cNvPr>
          <p:cNvSpPr>
            <a:spLocks noGrp="1"/>
          </p:cNvSpPr>
          <p:nvPr>
            <p:ph type="dt" sz="half" idx="10"/>
          </p:nvPr>
        </p:nvSpPr>
        <p:spPr/>
        <p:txBody>
          <a:bodyPr/>
          <a:lstStyle/>
          <a:p>
            <a:fld id="{6E0F090B-4151-5243-A0A9-DDBE5B07B301}" type="datetimeFigureOut">
              <a:rPr lang="en-US" smtClean="0"/>
              <a:t>8/5/21</a:t>
            </a:fld>
            <a:endParaRPr lang="en-US"/>
          </a:p>
        </p:txBody>
      </p:sp>
      <p:sp>
        <p:nvSpPr>
          <p:cNvPr id="5" name="Footer Placeholder 4">
            <a:extLst>
              <a:ext uri="{FF2B5EF4-FFF2-40B4-BE49-F238E27FC236}">
                <a16:creationId xmlns:a16="http://schemas.microsoft.com/office/drawing/2014/main" id="{150B8885-C842-3044-88AC-199FAC531F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4F10B2-FDD1-1C40-BD8F-5D36852A417D}"/>
              </a:ext>
            </a:extLst>
          </p:cNvPr>
          <p:cNvSpPr>
            <a:spLocks noGrp="1"/>
          </p:cNvSpPr>
          <p:nvPr>
            <p:ph type="sldNum" sz="quarter" idx="12"/>
          </p:nvPr>
        </p:nvSpPr>
        <p:spPr/>
        <p:txBody>
          <a:bodyPr/>
          <a:lstStyle/>
          <a:p>
            <a:fld id="{C7501050-4C91-F24E-A8AD-91D8B2EB7FD1}" type="slidenum">
              <a:rPr lang="en-US" smtClean="0"/>
              <a:t>‹#›</a:t>
            </a:fld>
            <a:endParaRPr lang="en-US"/>
          </a:p>
        </p:txBody>
      </p:sp>
    </p:spTree>
    <p:extLst>
      <p:ext uri="{BB962C8B-B14F-4D97-AF65-F5344CB8AC3E}">
        <p14:creationId xmlns:p14="http://schemas.microsoft.com/office/powerpoint/2010/main" val="1921233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29533-07D9-1547-AB1E-9108E23B18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A593F5-FDF6-A647-9F7F-16D45AEAEF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EE75E4-CFAC-F143-BBD7-AAADFD3E46A1}"/>
              </a:ext>
            </a:extLst>
          </p:cNvPr>
          <p:cNvSpPr>
            <a:spLocks noGrp="1"/>
          </p:cNvSpPr>
          <p:nvPr>
            <p:ph type="dt" sz="half" idx="10"/>
          </p:nvPr>
        </p:nvSpPr>
        <p:spPr/>
        <p:txBody>
          <a:bodyPr/>
          <a:lstStyle/>
          <a:p>
            <a:fld id="{6E0F090B-4151-5243-A0A9-DDBE5B07B301}" type="datetimeFigureOut">
              <a:rPr lang="en-US" smtClean="0"/>
              <a:t>8/5/21</a:t>
            </a:fld>
            <a:endParaRPr lang="en-US"/>
          </a:p>
        </p:txBody>
      </p:sp>
      <p:sp>
        <p:nvSpPr>
          <p:cNvPr id="5" name="Footer Placeholder 4">
            <a:extLst>
              <a:ext uri="{FF2B5EF4-FFF2-40B4-BE49-F238E27FC236}">
                <a16:creationId xmlns:a16="http://schemas.microsoft.com/office/drawing/2014/main" id="{881C5E4C-455C-7C46-BC87-E794C722D5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1E9634-582F-A945-9C88-270571C03292}"/>
              </a:ext>
            </a:extLst>
          </p:cNvPr>
          <p:cNvSpPr>
            <a:spLocks noGrp="1"/>
          </p:cNvSpPr>
          <p:nvPr>
            <p:ph type="sldNum" sz="quarter" idx="12"/>
          </p:nvPr>
        </p:nvSpPr>
        <p:spPr/>
        <p:txBody>
          <a:bodyPr/>
          <a:lstStyle/>
          <a:p>
            <a:fld id="{C7501050-4C91-F24E-A8AD-91D8B2EB7FD1}" type="slidenum">
              <a:rPr lang="en-US" smtClean="0"/>
              <a:t>‹#›</a:t>
            </a:fld>
            <a:endParaRPr lang="en-US"/>
          </a:p>
        </p:txBody>
      </p:sp>
    </p:spTree>
    <p:extLst>
      <p:ext uri="{BB962C8B-B14F-4D97-AF65-F5344CB8AC3E}">
        <p14:creationId xmlns:p14="http://schemas.microsoft.com/office/powerpoint/2010/main" val="1178185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85CDB8-DD7E-5A41-B18E-2DEB46785A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FA1225-3410-7240-9973-3258816EC6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03532-760B-1C40-9080-63B73F8D93C8}"/>
              </a:ext>
            </a:extLst>
          </p:cNvPr>
          <p:cNvSpPr>
            <a:spLocks noGrp="1"/>
          </p:cNvSpPr>
          <p:nvPr>
            <p:ph type="dt" sz="half" idx="10"/>
          </p:nvPr>
        </p:nvSpPr>
        <p:spPr/>
        <p:txBody>
          <a:bodyPr/>
          <a:lstStyle/>
          <a:p>
            <a:fld id="{6E0F090B-4151-5243-A0A9-DDBE5B07B301}" type="datetimeFigureOut">
              <a:rPr lang="en-US" smtClean="0"/>
              <a:t>8/5/21</a:t>
            </a:fld>
            <a:endParaRPr lang="en-US"/>
          </a:p>
        </p:txBody>
      </p:sp>
      <p:sp>
        <p:nvSpPr>
          <p:cNvPr id="5" name="Footer Placeholder 4">
            <a:extLst>
              <a:ext uri="{FF2B5EF4-FFF2-40B4-BE49-F238E27FC236}">
                <a16:creationId xmlns:a16="http://schemas.microsoft.com/office/drawing/2014/main" id="{8FE9992E-C8C4-BF4F-A84F-D6A2E45084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715764-B37B-354F-B039-D7AF5E46F35C}"/>
              </a:ext>
            </a:extLst>
          </p:cNvPr>
          <p:cNvSpPr>
            <a:spLocks noGrp="1"/>
          </p:cNvSpPr>
          <p:nvPr>
            <p:ph type="sldNum" sz="quarter" idx="12"/>
          </p:nvPr>
        </p:nvSpPr>
        <p:spPr/>
        <p:txBody>
          <a:bodyPr/>
          <a:lstStyle/>
          <a:p>
            <a:fld id="{C7501050-4C91-F24E-A8AD-91D8B2EB7FD1}" type="slidenum">
              <a:rPr lang="en-US" smtClean="0"/>
              <a:t>‹#›</a:t>
            </a:fld>
            <a:endParaRPr lang="en-US"/>
          </a:p>
        </p:txBody>
      </p:sp>
    </p:spTree>
    <p:extLst>
      <p:ext uri="{BB962C8B-B14F-4D97-AF65-F5344CB8AC3E}">
        <p14:creationId xmlns:p14="http://schemas.microsoft.com/office/powerpoint/2010/main" val="1407434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BC93F-FA7E-844C-871A-243B62A525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C88976-3E10-884F-BC5E-BE150F261D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C1DA0F-81F0-964D-8890-95D98DC79846}"/>
              </a:ext>
            </a:extLst>
          </p:cNvPr>
          <p:cNvSpPr>
            <a:spLocks noGrp="1"/>
          </p:cNvSpPr>
          <p:nvPr>
            <p:ph type="dt" sz="half" idx="10"/>
          </p:nvPr>
        </p:nvSpPr>
        <p:spPr/>
        <p:txBody>
          <a:bodyPr/>
          <a:lstStyle/>
          <a:p>
            <a:fld id="{6E0F090B-4151-5243-A0A9-DDBE5B07B301}" type="datetimeFigureOut">
              <a:rPr lang="en-US" smtClean="0"/>
              <a:t>8/5/21</a:t>
            </a:fld>
            <a:endParaRPr lang="en-US"/>
          </a:p>
        </p:txBody>
      </p:sp>
      <p:sp>
        <p:nvSpPr>
          <p:cNvPr id="5" name="Footer Placeholder 4">
            <a:extLst>
              <a:ext uri="{FF2B5EF4-FFF2-40B4-BE49-F238E27FC236}">
                <a16:creationId xmlns:a16="http://schemas.microsoft.com/office/drawing/2014/main" id="{558BAD99-BB23-6C4C-A74D-0D7F54331E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4A8A64-95CB-E74A-9B57-30F8C2152E8E}"/>
              </a:ext>
            </a:extLst>
          </p:cNvPr>
          <p:cNvSpPr>
            <a:spLocks noGrp="1"/>
          </p:cNvSpPr>
          <p:nvPr>
            <p:ph type="sldNum" sz="quarter" idx="12"/>
          </p:nvPr>
        </p:nvSpPr>
        <p:spPr/>
        <p:txBody>
          <a:bodyPr/>
          <a:lstStyle/>
          <a:p>
            <a:fld id="{C7501050-4C91-F24E-A8AD-91D8B2EB7FD1}" type="slidenum">
              <a:rPr lang="en-US" smtClean="0"/>
              <a:t>‹#›</a:t>
            </a:fld>
            <a:endParaRPr lang="en-US"/>
          </a:p>
        </p:txBody>
      </p:sp>
    </p:spTree>
    <p:extLst>
      <p:ext uri="{BB962C8B-B14F-4D97-AF65-F5344CB8AC3E}">
        <p14:creationId xmlns:p14="http://schemas.microsoft.com/office/powerpoint/2010/main" val="2581649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86677-0559-1142-816E-9F6421C571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542182-CA6C-6C4D-BA7F-E71ABC2706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1AC82A-B070-C640-A516-6E9320BFF7E6}"/>
              </a:ext>
            </a:extLst>
          </p:cNvPr>
          <p:cNvSpPr>
            <a:spLocks noGrp="1"/>
          </p:cNvSpPr>
          <p:nvPr>
            <p:ph type="dt" sz="half" idx="10"/>
          </p:nvPr>
        </p:nvSpPr>
        <p:spPr/>
        <p:txBody>
          <a:bodyPr/>
          <a:lstStyle/>
          <a:p>
            <a:fld id="{6E0F090B-4151-5243-A0A9-DDBE5B07B301}" type="datetimeFigureOut">
              <a:rPr lang="en-US" smtClean="0"/>
              <a:t>8/5/21</a:t>
            </a:fld>
            <a:endParaRPr lang="en-US"/>
          </a:p>
        </p:txBody>
      </p:sp>
      <p:sp>
        <p:nvSpPr>
          <p:cNvPr id="5" name="Footer Placeholder 4">
            <a:extLst>
              <a:ext uri="{FF2B5EF4-FFF2-40B4-BE49-F238E27FC236}">
                <a16:creationId xmlns:a16="http://schemas.microsoft.com/office/drawing/2014/main" id="{716985FA-90D0-AA4C-8794-E5DE19E8C7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D5DBE8-5F6A-004E-81F3-B0222B0BBCB4}"/>
              </a:ext>
            </a:extLst>
          </p:cNvPr>
          <p:cNvSpPr>
            <a:spLocks noGrp="1"/>
          </p:cNvSpPr>
          <p:nvPr>
            <p:ph type="sldNum" sz="quarter" idx="12"/>
          </p:nvPr>
        </p:nvSpPr>
        <p:spPr/>
        <p:txBody>
          <a:bodyPr/>
          <a:lstStyle/>
          <a:p>
            <a:fld id="{C7501050-4C91-F24E-A8AD-91D8B2EB7FD1}" type="slidenum">
              <a:rPr lang="en-US" smtClean="0"/>
              <a:t>‹#›</a:t>
            </a:fld>
            <a:endParaRPr lang="en-US"/>
          </a:p>
        </p:txBody>
      </p:sp>
    </p:spTree>
    <p:extLst>
      <p:ext uri="{BB962C8B-B14F-4D97-AF65-F5344CB8AC3E}">
        <p14:creationId xmlns:p14="http://schemas.microsoft.com/office/powerpoint/2010/main" val="1404471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3F811-F8B2-EB49-A947-33475BE3A0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437FCA-C5CB-104E-A5A4-F349968206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5BEBA2-7AC7-BF4F-9AA4-F2C7A99ED9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3CF51C-CF5C-7642-8553-E8FA7BB28595}"/>
              </a:ext>
            </a:extLst>
          </p:cNvPr>
          <p:cNvSpPr>
            <a:spLocks noGrp="1"/>
          </p:cNvSpPr>
          <p:nvPr>
            <p:ph type="dt" sz="half" idx="10"/>
          </p:nvPr>
        </p:nvSpPr>
        <p:spPr/>
        <p:txBody>
          <a:bodyPr/>
          <a:lstStyle/>
          <a:p>
            <a:fld id="{6E0F090B-4151-5243-A0A9-DDBE5B07B301}" type="datetimeFigureOut">
              <a:rPr lang="en-US" smtClean="0"/>
              <a:t>8/5/21</a:t>
            </a:fld>
            <a:endParaRPr lang="en-US"/>
          </a:p>
        </p:txBody>
      </p:sp>
      <p:sp>
        <p:nvSpPr>
          <p:cNvPr id="6" name="Footer Placeholder 5">
            <a:extLst>
              <a:ext uri="{FF2B5EF4-FFF2-40B4-BE49-F238E27FC236}">
                <a16:creationId xmlns:a16="http://schemas.microsoft.com/office/drawing/2014/main" id="{2CC65785-48A2-7B48-92FE-6177EFBEEC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CC9CDE-CC6E-8842-B794-7D61605418EF}"/>
              </a:ext>
            </a:extLst>
          </p:cNvPr>
          <p:cNvSpPr>
            <a:spLocks noGrp="1"/>
          </p:cNvSpPr>
          <p:nvPr>
            <p:ph type="sldNum" sz="quarter" idx="12"/>
          </p:nvPr>
        </p:nvSpPr>
        <p:spPr/>
        <p:txBody>
          <a:bodyPr/>
          <a:lstStyle/>
          <a:p>
            <a:fld id="{C7501050-4C91-F24E-A8AD-91D8B2EB7FD1}" type="slidenum">
              <a:rPr lang="en-US" smtClean="0"/>
              <a:t>‹#›</a:t>
            </a:fld>
            <a:endParaRPr lang="en-US"/>
          </a:p>
        </p:txBody>
      </p:sp>
    </p:spTree>
    <p:extLst>
      <p:ext uri="{BB962C8B-B14F-4D97-AF65-F5344CB8AC3E}">
        <p14:creationId xmlns:p14="http://schemas.microsoft.com/office/powerpoint/2010/main" val="2227862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DCA36-5629-7748-B858-B0F1CAE34E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832675-9724-EC46-98BD-0A5A582363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2F60DD-900D-2840-BB2D-3DDB3CF764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75CCBE-4394-5744-A1B6-9FB259465B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14ACDB-9174-0245-85B9-D16AE5186C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4B4E24-4622-A04B-9CD9-131BB0DA9036}"/>
              </a:ext>
            </a:extLst>
          </p:cNvPr>
          <p:cNvSpPr>
            <a:spLocks noGrp="1"/>
          </p:cNvSpPr>
          <p:nvPr>
            <p:ph type="dt" sz="half" idx="10"/>
          </p:nvPr>
        </p:nvSpPr>
        <p:spPr/>
        <p:txBody>
          <a:bodyPr/>
          <a:lstStyle/>
          <a:p>
            <a:fld id="{6E0F090B-4151-5243-A0A9-DDBE5B07B301}" type="datetimeFigureOut">
              <a:rPr lang="en-US" smtClean="0"/>
              <a:t>8/5/21</a:t>
            </a:fld>
            <a:endParaRPr lang="en-US"/>
          </a:p>
        </p:txBody>
      </p:sp>
      <p:sp>
        <p:nvSpPr>
          <p:cNvPr id="8" name="Footer Placeholder 7">
            <a:extLst>
              <a:ext uri="{FF2B5EF4-FFF2-40B4-BE49-F238E27FC236}">
                <a16:creationId xmlns:a16="http://schemas.microsoft.com/office/drawing/2014/main" id="{6D1AF881-5DFA-A14F-9FDC-383EED20E3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43BEA8-8222-CD45-B1DA-5511DDCA49B5}"/>
              </a:ext>
            </a:extLst>
          </p:cNvPr>
          <p:cNvSpPr>
            <a:spLocks noGrp="1"/>
          </p:cNvSpPr>
          <p:nvPr>
            <p:ph type="sldNum" sz="quarter" idx="12"/>
          </p:nvPr>
        </p:nvSpPr>
        <p:spPr/>
        <p:txBody>
          <a:bodyPr/>
          <a:lstStyle/>
          <a:p>
            <a:fld id="{C7501050-4C91-F24E-A8AD-91D8B2EB7FD1}" type="slidenum">
              <a:rPr lang="en-US" smtClean="0"/>
              <a:t>‹#›</a:t>
            </a:fld>
            <a:endParaRPr lang="en-US"/>
          </a:p>
        </p:txBody>
      </p:sp>
    </p:spTree>
    <p:extLst>
      <p:ext uri="{BB962C8B-B14F-4D97-AF65-F5344CB8AC3E}">
        <p14:creationId xmlns:p14="http://schemas.microsoft.com/office/powerpoint/2010/main" val="2043668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B95CB-5085-8C4C-A99D-48A9DE05D0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CC0433-25A5-E044-9CAF-411CA31B7C70}"/>
              </a:ext>
            </a:extLst>
          </p:cNvPr>
          <p:cNvSpPr>
            <a:spLocks noGrp="1"/>
          </p:cNvSpPr>
          <p:nvPr>
            <p:ph type="dt" sz="half" idx="10"/>
          </p:nvPr>
        </p:nvSpPr>
        <p:spPr/>
        <p:txBody>
          <a:bodyPr/>
          <a:lstStyle/>
          <a:p>
            <a:fld id="{6E0F090B-4151-5243-A0A9-DDBE5B07B301}" type="datetimeFigureOut">
              <a:rPr lang="en-US" smtClean="0"/>
              <a:t>8/5/21</a:t>
            </a:fld>
            <a:endParaRPr lang="en-US"/>
          </a:p>
        </p:txBody>
      </p:sp>
      <p:sp>
        <p:nvSpPr>
          <p:cNvPr id="4" name="Footer Placeholder 3">
            <a:extLst>
              <a:ext uri="{FF2B5EF4-FFF2-40B4-BE49-F238E27FC236}">
                <a16:creationId xmlns:a16="http://schemas.microsoft.com/office/drawing/2014/main" id="{EAB6C263-B91F-9045-93E6-3FC257AA92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48C981-F28D-324B-A69E-A9F264151C91}"/>
              </a:ext>
            </a:extLst>
          </p:cNvPr>
          <p:cNvSpPr>
            <a:spLocks noGrp="1"/>
          </p:cNvSpPr>
          <p:nvPr>
            <p:ph type="sldNum" sz="quarter" idx="12"/>
          </p:nvPr>
        </p:nvSpPr>
        <p:spPr/>
        <p:txBody>
          <a:bodyPr/>
          <a:lstStyle/>
          <a:p>
            <a:fld id="{C7501050-4C91-F24E-A8AD-91D8B2EB7FD1}" type="slidenum">
              <a:rPr lang="en-US" smtClean="0"/>
              <a:t>‹#›</a:t>
            </a:fld>
            <a:endParaRPr lang="en-US"/>
          </a:p>
        </p:txBody>
      </p:sp>
    </p:spTree>
    <p:extLst>
      <p:ext uri="{BB962C8B-B14F-4D97-AF65-F5344CB8AC3E}">
        <p14:creationId xmlns:p14="http://schemas.microsoft.com/office/powerpoint/2010/main" val="3717971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197810-427E-D140-9621-9D7D09244FB2}"/>
              </a:ext>
            </a:extLst>
          </p:cNvPr>
          <p:cNvSpPr>
            <a:spLocks noGrp="1"/>
          </p:cNvSpPr>
          <p:nvPr>
            <p:ph type="dt" sz="half" idx="10"/>
          </p:nvPr>
        </p:nvSpPr>
        <p:spPr/>
        <p:txBody>
          <a:bodyPr/>
          <a:lstStyle/>
          <a:p>
            <a:fld id="{6E0F090B-4151-5243-A0A9-DDBE5B07B301}" type="datetimeFigureOut">
              <a:rPr lang="en-US" smtClean="0"/>
              <a:t>8/5/21</a:t>
            </a:fld>
            <a:endParaRPr lang="en-US"/>
          </a:p>
        </p:txBody>
      </p:sp>
      <p:sp>
        <p:nvSpPr>
          <p:cNvPr id="3" name="Footer Placeholder 2">
            <a:extLst>
              <a:ext uri="{FF2B5EF4-FFF2-40B4-BE49-F238E27FC236}">
                <a16:creationId xmlns:a16="http://schemas.microsoft.com/office/drawing/2014/main" id="{F07ED455-0ADB-5F46-A1A3-05A289DD59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CE7599-66E0-4E40-AFB3-1F692389480E}"/>
              </a:ext>
            </a:extLst>
          </p:cNvPr>
          <p:cNvSpPr>
            <a:spLocks noGrp="1"/>
          </p:cNvSpPr>
          <p:nvPr>
            <p:ph type="sldNum" sz="quarter" idx="12"/>
          </p:nvPr>
        </p:nvSpPr>
        <p:spPr/>
        <p:txBody>
          <a:bodyPr/>
          <a:lstStyle/>
          <a:p>
            <a:fld id="{C7501050-4C91-F24E-A8AD-91D8B2EB7FD1}" type="slidenum">
              <a:rPr lang="en-US" smtClean="0"/>
              <a:t>‹#›</a:t>
            </a:fld>
            <a:endParaRPr lang="en-US"/>
          </a:p>
        </p:txBody>
      </p:sp>
    </p:spTree>
    <p:extLst>
      <p:ext uri="{BB962C8B-B14F-4D97-AF65-F5344CB8AC3E}">
        <p14:creationId xmlns:p14="http://schemas.microsoft.com/office/powerpoint/2010/main" val="923970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25F38-D7FD-7A41-A6E3-8FD75FBD72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226676-572E-EB45-AD1D-2C0FB8492E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429A4F-2477-7A4F-8A8E-7BFD018C7E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95FDE3-142C-6742-AE07-F1959060B34B}"/>
              </a:ext>
            </a:extLst>
          </p:cNvPr>
          <p:cNvSpPr>
            <a:spLocks noGrp="1"/>
          </p:cNvSpPr>
          <p:nvPr>
            <p:ph type="dt" sz="half" idx="10"/>
          </p:nvPr>
        </p:nvSpPr>
        <p:spPr/>
        <p:txBody>
          <a:bodyPr/>
          <a:lstStyle/>
          <a:p>
            <a:fld id="{6E0F090B-4151-5243-A0A9-DDBE5B07B301}" type="datetimeFigureOut">
              <a:rPr lang="en-US" smtClean="0"/>
              <a:t>8/5/21</a:t>
            </a:fld>
            <a:endParaRPr lang="en-US"/>
          </a:p>
        </p:txBody>
      </p:sp>
      <p:sp>
        <p:nvSpPr>
          <p:cNvPr id="6" name="Footer Placeholder 5">
            <a:extLst>
              <a:ext uri="{FF2B5EF4-FFF2-40B4-BE49-F238E27FC236}">
                <a16:creationId xmlns:a16="http://schemas.microsoft.com/office/drawing/2014/main" id="{5D1478AC-17D6-EE42-BA54-1097E7DB3F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BDB5A0-CB9B-A449-9D78-42AEE42BCA9F}"/>
              </a:ext>
            </a:extLst>
          </p:cNvPr>
          <p:cNvSpPr>
            <a:spLocks noGrp="1"/>
          </p:cNvSpPr>
          <p:nvPr>
            <p:ph type="sldNum" sz="quarter" idx="12"/>
          </p:nvPr>
        </p:nvSpPr>
        <p:spPr/>
        <p:txBody>
          <a:bodyPr/>
          <a:lstStyle/>
          <a:p>
            <a:fld id="{C7501050-4C91-F24E-A8AD-91D8B2EB7FD1}" type="slidenum">
              <a:rPr lang="en-US" smtClean="0"/>
              <a:t>‹#›</a:t>
            </a:fld>
            <a:endParaRPr lang="en-US"/>
          </a:p>
        </p:txBody>
      </p:sp>
    </p:spTree>
    <p:extLst>
      <p:ext uri="{BB962C8B-B14F-4D97-AF65-F5344CB8AC3E}">
        <p14:creationId xmlns:p14="http://schemas.microsoft.com/office/powerpoint/2010/main" val="8004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C77D0-2679-2640-8D56-72C5A12D16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F02FC9-4F2A-6F47-8735-A4FC59E28B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6CB5A1-8FD8-B941-8D67-13C79415F2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1D2677-A2AE-4E4E-A6F8-801182059355}"/>
              </a:ext>
            </a:extLst>
          </p:cNvPr>
          <p:cNvSpPr>
            <a:spLocks noGrp="1"/>
          </p:cNvSpPr>
          <p:nvPr>
            <p:ph type="dt" sz="half" idx="10"/>
          </p:nvPr>
        </p:nvSpPr>
        <p:spPr/>
        <p:txBody>
          <a:bodyPr/>
          <a:lstStyle/>
          <a:p>
            <a:fld id="{6E0F090B-4151-5243-A0A9-DDBE5B07B301}" type="datetimeFigureOut">
              <a:rPr lang="en-US" smtClean="0"/>
              <a:t>8/5/21</a:t>
            </a:fld>
            <a:endParaRPr lang="en-US"/>
          </a:p>
        </p:txBody>
      </p:sp>
      <p:sp>
        <p:nvSpPr>
          <p:cNvPr id="6" name="Footer Placeholder 5">
            <a:extLst>
              <a:ext uri="{FF2B5EF4-FFF2-40B4-BE49-F238E27FC236}">
                <a16:creationId xmlns:a16="http://schemas.microsoft.com/office/drawing/2014/main" id="{C521A591-306A-0541-9C93-77561B4E2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6D0AC9-92AE-E246-AEA3-0055EE92BC0A}"/>
              </a:ext>
            </a:extLst>
          </p:cNvPr>
          <p:cNvSpPr>
            <a:spLocks noGrp="1"/>
          </p:cNvSpPr>
          <p:nvPr>
            <p:ph type="sldNum" sz="quarter" idx="12"/>
          </p:nvPr>
        </p:nvSpPr>
        <p:spPr/>
        <p:txBody>
          <a:bodyPr/>
          <a:lstStyle/>
          <a:p>
            <a:fld id="{C7501050-4C91-F24E-A8AD-91D8B2EB7FD1}" type="slidenum">
              <a:rPr lang="en-US" smtClean="0"/>
              <a:t>‹#›</a:t>
            </a:fld>
            <a:endParaRPr lang="en-US"/>
          </a:p>
        </p:txBody>
      </p:sp>
    </p:spTree>
    <p:extLst>
      <p:ext uri="{BB962C8B-B14F-4D97-AF65-F5344CB8AC3E}">
        <p14:creationId xmlns:p14="http://schemas.microsoft.com/office/powerpoint/2010/main" val="4119832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9C491D-D575-4A43-8F0E-003F2ECDA4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CCC4CE-5BEE-E340-A26B-F5A51886BE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8C1DE6-C968-A84A-8869-78C8BCF454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0F090B-4151-5243-A0A9-DDBE5B07B301}" type="datetimeFigureOut">
              <a:rPr lang="en-US" smtClean="0"/>
              <a:t>8/5/21</a:t>
            </a:fld>
            <a:endParaRPr lang="en-US"/>
          </a:p>
        </p:txBody>
      </p:sp>
      <p:sp>
        <p:nvSpPr>
          <p:cNvPr id="5" name="Footer Placeholder 4">
            <a:extLst>
              <a:ext uri="{FF2B5EF4-FFF2-40B4-BE49-F238E27FC236}">
                <a16:creationId xmlns:a16="http://schemas.microsoft.com/office/drawing/2014/main" id="{71D5E17F-1FBC-5048-82B4-26EF4276E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BC8FE0-A10C-1D4C-B88D-AF775A2AFE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01050-4C91-F24E-A8AD-91D8B2EB7FD1}" type="slidenum">
              <a:rPr lang="en-US" smtClean="0"/>
              <a:t>‹#›</a:t>
            </a:fld>
            <a:endParaRPr lang="en-US"/>
          </a:p>
        </p:txBody>
      </p:sp>
    </p:spTree>
    <p:extLst>
      <p:ext uri="{BB962C8B-B14F-4D97-AF65-F5344CB8AC3E}">
        <p14:creationId xmlns:p14="http://schemas.microsoft.com/office/powerpoint/2010/main" val="30134614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juejin.cn/post/6905762894101626893#heading-16" TargetMode="External"/><Relationship Id="rId2" Type="http://schemas.openxmlformats.org/officeDocument/2006/relationships/hyperlink" Target="https://idratherbewriting.com/learnapidoc/docconceptual.html" TargetMode="External"/><Relationship Id="rId1" Type="http://schemas.openxmlformats.org/officeDocument/2006/relationships/slideLayout" Target="../slideLayouts/slideLayout2.xml"/><Relationship Id="rId4" Type="http://schemas.openxmlformats.org/officeDocument/2006/relationships/hyperlink" Target="https://www.educative.io/courses/grokking-the-system-design-interview/xV26VjZ7y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47A5-0ECF-594F-BFAE-02C6ED5AB7E7}"/>
              </a:ext>
            </a:extLst>
          </p:cNvPr>
          <p:cNvSpPr>
            <a:spLocks noGrp="1"/>
          </p:cNvSpPr>
          <p:nvPr>
            <p:ph type="ctrTitle"/>
          </p:nvPr>
        </p:nvSpPr>
        <p:spPr>
          <a:xfrm>
            <a:off x="1524000" y="1122363"/>
            <a:ext cx="9144000" cy="2387600"/>
          </a:xfrm>
        </p:spPr>
        <p:txBody>
          <a:bodyPr/>
          <a:lstStyle/>
          <a:p>
            <a:r>
              <a:rPr lang="en-US" dirty="0"/>
              <a:t>API Design</a:t>
            </a:r>
          </a:p>
        </p:txBody>
      </p:sp>
    </p:spTree>
    <p:extLst>
      <p:ext uri="{BB962C8B-B14F-4D97-AF65-F5344CB8AC3E}">
        <p14:creationId xmlns:p14="http://schemas.microsoft.com/office/powerpoint/2010/main" val="1628088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3A1F44-D576-334E-AAC3-6F307F511757}"/>
              </a:ext>
            </a:extLst>
          </p:cNvPr>
          <p:cNvSpPr>
            <a:spLocks noGrp="1"/>
          </p:cNvSpPr>
          <p:nvPr>
            <p:ph type="title"/>
          </p:nvPr>
        </p:nvSpPr>
        <p:spPr>
          <a:xfrm>
            <a:off x="635000" y="640823"/>
            <a:ext cx="3418659" cy="5583148"/>
          </a:xfrm>
        </p:spPr>
        <p:txBody>
          <a:bodyPr anchor="ctr">
            <a:normAutofit/>
          </a:bodyPr>
          <a:lstStyle/>
          <a:p>
            <a:r>
              <a:rPr lang="en-US" sz="5400"/>
              <a:t>API rate limiting and thresholds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1B6C29C-1A44-45B8-9A2A-E5878FCC3A19}"/>
              </a:ext>
            </a:extLst>
          </p:cNvPr>
          <p:cNvGraphicFramePr>
            <a:graphicFrameLocks noGrp="1"/>
          </p:cNvGraphicFramePr>
          <p:nvPr>
            <p:ph idx="1"/>
            <p:extLst>
              <p:ext uri="{D42A27DB-BD31-4B8C-83A1-F6EECF244321}">
                <p14:modId xmlns:p14="http://schemas.microsoft.com/office/powerpoint/2010/main" val="205761800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7586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FBF52F-D7B7-3141-866D-8615AF4A7F1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How to choose</a:t>
            </a:r>
          </a:p>
        </p:txBody>
      </p:sp>
      <p:sp>
        <p:nvSpPr>
          <p:cNvPr id="2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0A36869F-F3BC-E049-BBC4-4BF58ABA94EA}"/>
              </a:ext>
            </a:extLst>
          </p:cNvPr>
          <p:cNvPicPr>
            <a:picLocks noChangeAspect="1"/>
          </p:cNvPicPr>
          <p:nvPr/>
        </p:nvPicPr>
        <p:blipFill>
          <a:blip r:embed="rId2"/>
          <a:stretch>
            <a:fillRect/>
          </a:stretch>
        </p:blipFill>
        <p:spPr>
          <a:xfrm>
            <a:off x="5293471" y="640080"/>
            <a:ext cx="5936265" cy="5550408"/>
          </a:xfrm>
          <a:prstGeom prst="rect">
            <a:avLst/>
          </a:prstGeom>
        </p:spPr>
      </p:pic>
    </p:spTree>
    <p:extLst>
      <p:ext uri="{BB962C8B-B14F-4D97-AF65-F5344CB8AC3E}">
        <p14:creationId xmlns:p14="http://schemas.microsoft.com/office/powerpoint/2010/main" val="43709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4131CD-9305-BB4D-8287-445486C64E86}"/>
              </a:ext>
            </a:extLst>
          </p:cNvPr>
          <p:cNvSpPr>
            <a:spLocks noGrp="1"/>
          </p:cNvSpPr>
          <p:nvPr>
            <p:ph type="title"/>
          </p:nvPr>
        </p:nvSpPr>
        <p:spPr>
          <a:xfrm>
            <a:off x="643278" y="563221"/>
            <a:ext cx="9034122" cy="1719072"/>
          </a:xfrm>
        </p:spPr>
        <p:txBody>
          <a:bodyPr anchor="b">
            <a:normAutofit/>
          </a:bodyPr>
          <a:lstStyle/>
          <a:p>
            <a:r>
              <a:rPr lang="en-US" sz="3800" dirty="0"/>
              <a:t>RPC: </a:t>
            </a:r>
            <a:r>
              <a:rPr lang="zh-CN" altLang="en-US" sz="3800" dirty="0"/>
              <a:t>在另一个系统上调用功能</a:t>
            </a:r>
            <a:endParaRPr lang="en-US" sz="3800" dirty="0"/>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2C1FDED-A667-4199-A71F-4B6E41F8A587}"/>
              </a:ext>
            </a:extLst>
          </p:cNvPr>
          <p:cNvSpPr>
            <a:spLocks noGrp="1"/>
          </p:cNvSpPr>
          <p:nvPr>
            <p:ph idx="1"/>
          </p:nvPr>
        </p:nvSpPr>
        <p:spPr>
          <a:xfrm>
            <a:off x="630935" y="2807208"/>
            <a:ext cx="9166207" cy="3410712"/>
          </a:xfrm>
        </p:spPr>
        <p:txBody>
          <a:bodyPr anchor="t">
            <a:normAutofit/>
          </a:bodyPr>
          <a:lstStyle/>
          <a:p>
            <a:pPr marL="0" indent="0">
              <a:buNone/>
            </a:pPr>
            <a:r>
              <a:rPr lang="zh-CN" altLang="en-US" dirty="0"/>
              <a:t>客户端调用一个远程过程</a:t>
            </a:r>
            <a:r>
              <a:rPr lang="en-US" altLang="zh-CN" dirty="0"/>
              <a:t>:</a:t>
            </a:r>
          </a:p>
          <a:p>
            <a:pPr marL="0" indent="0">
              <a:buNone/>
            </a:pPr>
            <a:r>
              <a:rPr lang="en-US" altLang="zh-CN" dirty="0"/>
              <a:t>	1. </a:t>
            </a:r>
            <a:r>
              <a:rPr lang="zh-CN" altLang="en-US" dirty="0"/>
              <a:t>将参数和附加信息</a:t>
            </a:r>
            <a:r>
              <a:rPr lang="zh-CN" altLang="en-US" b="1" dirty="0"/>
              <a:t>序列化为消息</a:t>
            </a:r>
            <a:endParaRPr lang="en-US" altLang="zh-CN" b="1" dirty="0"/>
          </a:p>
          <a:p>
            <a:pPr marL="0" indent="0">
              <a:buNone/>
            </a:pPr>
            <a:r>
              <a:rPr lang="en-US" altLang="zh-CN" b="1" dirty="0"/>
              <a:t>	</a:t>
            </a:r>
            <a:r>
              <a:rPr lang="en-US" altLang="zh-CN" dirty="0"/>
              <a:t>2. </a:t>
            </a:r>
            <a:r>
              <a:rPr lang="zh-CN" altLang="en-US" dirty="0"/>
              <a:t>并将消息</a:t>
            </a:r>
            <a:r>
              <a:rPr lang="zh-CN" altLang="en-US" b="1" dirty="0"/>
              <a:t>发送到服务器</a:t>
            </a:r>
            <a:endParaRPr lang="en-US" altLang="zh-CN" dirty="0"/>
          </a:p>
          <a:p>
            <a:pPr marL="0" indent="0">
              <a:buNone/>
            </a:pPr>
            <a:r>
              <a:rPr lang="en-US" altLang="zh-CN" dirty="0"/>
              <a:t>	3. </a:t>
            </a:r>
            <a:r>
              <a:rPr lang="zh-CN" altLang="en-US" dirty="0"/>
              <a:t>服务器在收到消息后，对其内容进行</a:t>
            </a:r>
            <a:r>
              <a:rPr lang="zh-CN" altLang="en-US" b="1" dirty="0"/>
              <a:t>反序列化</a:t>
            </a:r>
            <a:endParaRPr lang="en-US" altLang="zh-CN" b="1" dirty="0"/>
          </a:p>
          <a:p>
            <a:pPr marL="0" indent="0">
              <a:buNone/>
            </a:pPr>
            <a:r>
              <a:rPr lang="en-US" altLang="zh-CN" b="1" dirty="0"/>
              <a:t>	</a:t>
            </a:r>
            <a:r>
              <a:rPr lang="en-US" altLang="zh-CN" dirty="0"/>
              <a:t>4. </a:t>
            </a:r>
            <a:r>
              <a:rPr lang="zh-CN" altLang="en-US" b="1" dirty="0"/>
              <a:t>执行请求</a:t>
            </a:r>
            <a:r>
              <a:rPr lang="zh-CN" altLang="en-US" dirty="0"/>
              <a:t>的操作，并将结果发回给客户端</a:t>
            </a:r>
            <a:endParaRPr lang="en-US" sz="2200" dirty="0"/>
          </a:p>
        </p:txBody>
      </p:sp>
    </p:spTree>
    <p:extLst>
      <p:ext uri="{BB962C8B-B14F-4D97-AF65-F5344CB8AC3E}">
        <p14:creationId xmlns:p14="http://schemas.microsoft.com/office/powerpoint/2010/main" val="1876298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9DA57-3229-B845-A383-1399E7632F59}"/>
              </a:ext>
            </a:extLst>
          </p:cNvPr>
          <p:cNvSpPr>
            <a:spLocks noGrp="1"/>
          </p:cNvSpPr>
          <p:nvPr>
            <p:ph type="title"/>
          </p:nvPr>
        </p:nvSpPr>
        <p:spPr/>
        <p:txBody>
          <a:bodyPr/>
          <a:lstStyle/>
          <a:p>
            <a:r>
              <a:rPr lang="en-US" dirty="0"/>
              <a:t>RPC </a:t>
            </a:r>
            <a:r>
              <a:rPr lang="zh-CN" altLang="en-US" dirty="0"/>
              <a:t>优点</a:t>
            </a:r>
            <a:endParaRPr lang="en-US" dirty="0"/>
          </a:p>
        </p:txBody>
      </p:sp>
      <p:sp>
        <p:nvSpPr>
          <p:cNvPr id="3" name="Content Placeholder 2">
            <a:extLst>
              <a:ext uri="{FF2B5EF4-FFF2-40B4-BE49-F238E27FC236}">
                <a16:creationId xmlns:a16="http://schemas.microsoft.com/office/drawing/2014/main" id="{1B4AE93F-1B2E-E04C-AC86-64933B8623FD}"/>
              </a:ext>
            </a:extLst>
          </p:cNvPr>
          <p:cNvSpPr>
            <a:spLocks noGrp="1"/>
          </p:cNvSpPr>
          <p:nvPr>
            <p:ph idx="1"/>
          </p:nvPr>
        </p:nvSpPr>
        <p:spPr/>
        <p:txBody>
          <a:bodyPr/>
          <a:lstStyle/>
          <a:p>
            <a:r>
              <a:rPr lang="zh-CN" altLang="en-US" b="1" dirty="0"/>
              <a:t>简单直接的互动： </a:t>
            </a:r>
            <a:r>
              <a:rPr lang="en-US" dirty="0"/>
              <a:t>RPC</a:t>
            </a:r>
            <a:r>
              <a:rPr lang="zh-CN" altLang="en-US" dirty="0"/>
              <a:t>使用</a:t>
            </a:r>
            <a:r>
              <a:rPr lang="en-US" dirty="0"/>
              <a:t>GET</a:t>
            </a:r>
            <a:r>
              <a:rPr lang="zh-CN" altLang="en-US" dirty="0"/>
              <a:t>来获取信息，并使用</a:t>
            </a:r>
            <a:r>
              <a:rPr lang="en-US" dirty="0"/>
              <a:t>POST</a:t>
            </a:r>
            <a:r>
              <a:rPr lang="zh-CN" altLang="en-US" dirty="0"/>
              <a:t>进行其他所有操作。</a:t>
            </a:r>
            <a:endParaRPr lang="en-US" altLang="zh-CN" dirty="0"/>
          </a:p>
          <a:p>
            <a:pPr marL="0" indent="0">
              <a:buNone/>
            </a:pPr>
            <a:endParaRPr lang="en-US" altLang="zh-CN" b="1" dirty="0"/>
          </a:p>
          <a:p>
            <a:r>
              <a:rPr lang="zh-CN" altLang="en-US" b="1" dirty="0"/>
              <a:t>易于添加的功能：</a:t>
            </a:r>
            <a:r>
              <a:rPr lang="zh-CN" altLang="en-US" dirty="0"/>
              <a:t>如果我们对</a:t>
            </a:r>
            <a:r>
              <a:rPr lang="en-US" dirty="0"/>
              <a:t>API</a:t>
            </a:r>
            <a:r>
              <a:rPr lang="zh-CN" altLang="en-US" dirty="0"/>
              <a:t>有了新的需求，我们可以很容易地添加另一个端点来执行这个需求</a:t>
            </a:r>
            <a:endParaRPr lang="en-US" altLang="zh-CN" dirty="0"/>
          </a:p>
          <a:p>
            <a:endParaRPr lang="en-US" altLang="zh-CN" b="1" dirty="0"/>
          </a:p>
          <a:p>
            <a:r>
              <a:rPr lang="zh-CN" altLang="en-US" b="1" dirty="0"/>
              <a:t>高性能：</a:t>
            </a:r>
            <a:r>
              <a:rPr lang="zh-CN" altLang="en-US" dirty="0"/>
              <a:t>每天在不同服务之间发送大量的消息，效率非常高</a:t>
            </a:r>
            <a:endParaRPr lang="en-US" dirty="0"/>
          </a:p>
        </p:txBody>
      </p:sp>
    </p:spTree>
    <p:extLst>
      <p:ext uri="{BB962C8B-B14F-4D97-AF65-F5344CB8AC3E}">
        <p14:creationId xmlns:p14="http://schemas.microsoft.com/office/powerpoint/2010/main" val="3613777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6F66E-27DE-1446-B0FE-E71C279B1206}"/>
              </a:ext>
            </a:extLst>
          </p:cNvPr>
          <p:cNvSpPr>
            <a:spLocks noGrp="1"/>
          </p:cNvSpPr>
          <p:nvPr>
            <p:ph type="title"/>
          </p:nvPr>
        </p:nvSpPr>
        <p:spPr/>
        <p:txBody>
          <a:bodyPr/>
          <a:lstStyle/>
          <a:p>
            <a:r>
              <a:rPr lang="en-US" dirty="0"/>
              <a:t>RPC </a:t>
            </a:r>
            <a:r>
              <a:rPr lang="zh-CN" altLang="en-US" dirty="0"/>
              <a:t>缺点</a:t>
            </a:r>
            <a:endParaRPr lang="en-US" dirty="0"/>
          </a:p>
        </p:txBody>
      </p:sp>
      <p:sp>
        <p:nvSpPr>
          <p:cNvPr id="3" name="Content Placeholder 2">
            <a:extLst>
              <a:ext uri="{FF2B5EF4-FFF2-40B4-BE49-F238E27FC236}">
                <a16:creationId xmlns:a16="http://schemas.microsoft.com/office/drawing/2014/main" id="{24EA5B85-CEAE-EA4F-9F02-D2FCEE1095B7}"/>
              </a:ext>
            </a:extLst>
          </p:cNvPr>
          <p:cNvSpPr>
            <a:spLocks noGrp="1"/>
          </p:cNvSpPr>
          <p:nvPr>
            <p:ph idx="1"/>
          </p:nvPr>
        </p:nvSpPr>
        <p:spPr/>
        <p:txBody>
          <a:bodyPr/>
          <a:lstStyle/>
          <a:p>
            <a:r>
              <a:rPr lang="zh-CN" altLang="en-US" b="1" dirty="0"/>
              <a:t>与底层系统紧密耦合：</a:t>
            </a:r>
            <a:r>
              <a:rPr lang="zh-CN" altLang="en-US" dirty="0"/>
              <a:t>不允许在系统中的函数和外部</a:t>
            </a:r>
            <a:r>
              <a:rPr lang="en-US" dirty="0"/>
              <a:t>API</a:t>
            </a:r>
            <a:r>
              <a:rPr lang="zh-CN" altLang="en-US" dirty="0"/>
              <a:t>之间建立抽象层，这就引发了安全问题，因为很容易将底层系统的实现细节泄露到</a:t>
            </a:r>
            <a:r>
              <a:rPr lang="en-US" dirty="0"/>
              <a:t>API</a:t>
            </a:r>
            <a:r>
              <a:rPr lang="zh-CN" altLang="en-US" dirty="0"/>
              <a:t>中</a:t>
            </a:r>
            <a:endParaRPr lang="en-US" altLang="zh-CN" b="1" dirty="0"/>
          </a:p>
          <a:p>
            <a:pPr marL="0" indent="0">
              <a:buNone/>
            </a:pPr>
            <a:endParaRPr lang="en-US" dirty="0"/>
          </a:p>
          <a:p>
            <a:r>
              <a:rPr lang="zh-CN" altLang="en-US" b="1" dirty="0"/>
              <a:t>函数爆炸：</a:t>
            </a:r>
            <a:r>
              <a:rPr lang="zh-CN" altLang="en-US" dirty="0"/>
              <a:t>创建新函数很容易</a:t>
            </a:r>
            <a:endParaRPr lang="en-US" dirty="0"/>
          </a:p>
        </p:txBody>
      </p:sp>
    </p:spTree>
    <p:extLst>
      <p:ext uri="{BB962C8B-B14F-4D97-AF65-F5344CB8AC3E}">
        <p14:creationId xmlns:p14="http://schemas.microsoft.com/office/powerpoint/2010/main" val="4197720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28E20-3C95-054F-A9B8-AABB5E393351}"/>
              </a:ext>
            </a:extLst>
          </p:cNvPr>
          <p:cNvSpPr>
            <a:spLocks noGrp="1"/>
          </p:cNvSpPr>
          <p:nvPr>
            <p:ph type="title"/>
          </p:nvPr>
        </p:nvSpPr>
        <p:spPr/>
        <p:txBody>
          <a:bodyPr/>
          <a:lstStyle/>
          <a:p>
            <a:r>
              <a:rPr lang="en-US" dirty="0"/>
              <a:t>RPC</a:t>
            </a:r>
            <a:r>
              <a:rPr lang="zh-CN" altLang="en-US" dirty="0"/>
              <a:t> 用例</a:t>
            </a:r>
            <a:endParaRPr lang="en-US" dirty="0"/>
          </a:p>
        </p:txBody>
      </p:sp>
      <p:sp>
        <p:nvSpPr>
          <p:cNvPr id="3" name="Content Placeholder 2">
            <a:extLst>
              <a:ext uri="{FF2B5EF4-FFF2-40B4-BE49-F238E27FC236}">
                <a16:creationId xmlns:a16="http://schemas.microsoft.com/office/drawing/2014/main" id="{A0A09DC7-A970-A54A-9D8C-4D2BAA1A932A}"/>
              </a:ext>
            </a:extLst>
          </p:cNvPr>
          <p:cNvSpPr>
            <a:spLocks noGrp="1"/>
          </p:cNvSpPr>
          <p:nvPr>
            <p:ph idx="1"/>
          </p:nvPr>
        </p:nvSpPr>
        <p:spPr/>
        <p:txBody>
          <a:bodyPr>
            <a:normAutofit/>
          </a:bodyPr>
          <a:lstStyle/>
          <a:p>
            <a:r>
              <a:rPr lang="zh-CN" altLang="en-US" b="1" dirty="0"/>
              <a:t>指令</a:t>
            </a:r>
            <a:r>
              <a:rPr lang="en-US" b="1" dirty="0"/>
              <a:t>API</a:t>
            </a:r>
            <a:r>
              <a:rPr lang="en-US" dirty="0"/>
              <a:t>。 RPC</a:t>
            </a:r>
            <a:r>
              <a:rPr lang="zh-CN" altLang="en-US" dirty="0"/>
              <a:t>是向远程系统发送指令的正确选择。 例如，</a:t>
            </a:r>
            <a:r>
              <a:rPr lang="en-US" dirty="0"/>
              <a:t>Slack</a:t>
            </a:r>
            <a:r>
              <a:rPr lang="zh-CN" altLang="en-US" dirty="0"/>
              <a:t>的</a:t>
            </a:r>
            <a:r>
              <a:rPr lang="en-US" dirty="0"/>
              <a:t>API</a:t>
            </a:r>
            <a:r>
              <a:rPr lang="zh-CN" altLang="en-US" dirty="0"/>
              <a:t>是非常注重指令的，加入一个频道，离开一个频道，发送一条消息。所以，</a:t>
            </a:r>
            <a:r>
              <a:rPr lang="en-US" dirty="0"/>
              <a:t>Slack API</a:t>
            </a:r>
            <a:r>
              <a:rPr lang="zh-CN" altLang="en-US" dirty="0"/>
              <a:t>的设计者将其建模为类似</a:t>
            </a:r>
            <a:r>
              <a:rPr lang="en-US" dirty="0"/>
              <a:t>RPC</a:t>
            </a:r>
            <a:r>
              <a:rPr lang="zh-CN" altLang="en-US" dirty="0"/>
              <a:t>的风格，使其小巧、紧密、易于使用。</a:t>
            </a:r>
            <a:endParaRPr lang="en-US" altLang="zh-CN" dirty="0"/>
          </a:p>
          <a:p>
            <a:endParaRPr lang="en-US" dirty="0"/>
          </a:p>
          <a:p>
            <a:r>
              <a:rPr lang="zh-CN" altLang="en-US" b="1" dirty="0"/>
              <a:t>内部微服务的客户特定</a:t>
            </a:r>
            <a:r>
              <a:rPr lang="en-US" b="1" dirty="0"/>
              <a:t>API</a:t>
            </a:r>
            <a:r>
              <a:rPr lang="en-US" dirty="0"/>
              <a:t>。 </a:t>
            </a:r>
            <a:r>
              <a:rPr lang="zh-CN" altLang="en-US" dirty="0"/>
              <a:t>通过在单个提供者和消费者之间进行直接集成，我们不希望像</a:t>
            </a:r>
            <a:r>
              <a:rPr lang="en-US" dirty="0"/>
              <a:t>REST API</a:t>
            </a:r>
            <a:r>
              <a:rPr lang="zh-CN" altLang="en-US" dirty="0"/>
              <a:t>那样，花费大量时间在网络上传输大量元数据。</a:t>
            </a:r>
            <a:r>
              <a:rPr lang="en-US" dirty="0" err="1"/>
              <a:t>gRPC</a:t>
            </a:r>
            <a:r>
              <a:rPr lang="zh-CN" altLang="en-US" dirty="0"/>
              <a:t>和</a:t>
            </a:r>
            <a:r>
              <a:rPr lang="en-US" dirty="0" err="1"/>
              <a:t>Twirp</a:t>
            </a:r>
            <a:r>
              <a:rPr lang="zh-CN" altLang="en-US" dirty="0"/>
              <a:t>具有较高的消息速率和消息性能，是微服务的有力案例。</a:t>
            </a:r>
            <a:endParaRPr lang="en-US" dirty="0"/>
          </a:p>
        </p:txBody>
      </p:sp>
    </p:spTree>
    <p:extLst>
      <p:ext uri="{BB962C8B-B14F-4D97-AF65-F5344CB8AC3E}">
        <p14:creationId xmlns:p14="http://schemas.microsoft.com/office/powerpoint/2010/main" val="3760420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59304-817F-064F-A3E2-C524C40F1914}"/>
              </a:ext>
            </a:extLst>
          </p:cNvPr>
          <p:cNvSpPr>
            <a:spLocks noGrp="1"/>
          </p:cNvSpPr>
          <p:nvPr>
            <p:ph type="title"/>
          </p:nvPr>
        </p:nvSpPr>
        <p:spPr/>
        <p:txBody>
          <a:bodyPr/>
          <a:lstStyle/>
          <a:p>
            <a:r>
              <a:rPr lang="en-US" dirty="0"/>
              <a:t>SOAP: </a:t>
            </a:r>
            <a:r>
              <a:rPr lang="zh-CN" altLang="en-US" dirty="0"/>
              <a:t>使数据作为服务可用</a:t>
            </a:r>
            <a:endParaRPr lang="en-US" dirty="0"/>
          </a:p>
        </p:txBody>
      </p:sp>
      <p:sp>
        <p:nvSpPr>
          <p:cNvPr id="3" name="Content Placeholder 2">
            <a:extLst>
              <a:ext uri="{FF2B5EF4-FFF2-40B4-BE49-F238E27FC236}">
                <a16:creationId xmlns:a16="http://schemas.microsoft.com/office/drawing/2014/main" id="{2B18B50C-9CB6-E348-ACE2-2C181B2E5952}"/>
              </a:ext>
            </a:extLst>
          </p:cNvPr>
          <p:cNvSpPr>
            <a:spLocks noGrp="1"/>
          </p:cNvSpPr>
          <p:nvPr>
            <p:ph idx="1"/>
          </p:nvPr>
        </p:nvSpPr>
        <p:spPr/>
        <p:txBody>
          <a:bodyPr/>
          <a:lstStyle/>
          <a:p>
            <a:r>
              <a:rPr lang="en-US" b="1" dirty="0"/>
              <a:t>SOAP</a:t>
            </a:r>
            <a:r>
              <a:rPr lang="zh-CN" altLang="en-US" dirty="0"/>
              <a:t>是一种</a:t>
            </a:r>
            <a:r>
              <a:rPr lang="en-US" dirty="0"/>
              <a:t>XML</a:t>
            </a:r>
            <a:r>
              <a:rPr lang="zh-CN" altLang="en-US" dirty="0"/>
              <a:t>格式的、高度标准化的网络通信协议。</a:t>
            </a:r>
            <a:endParaRPr lang="en-US" dirty="0"/>
          </a:p>
          <a:p>
            <a:r>
              <a:rPr lang="en-US" dirty="0"/>
              <a:t>SOAP</a:t>
            </a:r>
            <a:r>
              <a:rPr lang="zh-CN" altLang="en-US" dirty="0"/>
              <a:t>消息包括：</a:t>
            </a:r>
          </a:p>
          <a:p>
            <a:pPr lvl="1"/>
            <a:r>
              <a:rPr lang="zh-CN" altLang="en-US" dirty="0"/>
              <a:t>包含请求或响应的正文</a:t>
            </a:r>
          </a:p>
          <a:p>
            <a:pPr lvl="1"/>
            <a:r>
              <a:rPr lang="zh-CN" altLang="en-US" dirty="0"/>
              <a:t>标头</a:t>
            </a:r>
            <a:endParaRPr lang="en-US" altLang="zh-CN" dirty="0"/>
          </a:p>
          <a:p>
            <a:pPr lvl="1"/>
            <a:r>
              <a:rPr lang="zh-CN" altLang="en-US" dirty="0"/>
              <a:t>故障通知在整个请求处理过程中可能发生的任何错误</a:t>
            </a:r>
            <a:endParaRPr lang="en-US" altLang="zh-CN" dirty="0"/>
          </a:p>
          <a:p>
            <a:pPr marL="457200" lvl="1" indent="0">
              <a:buNone/>
            </a:pPr>
            <a:endParaRPr lang="zh-CN" altLang="en-US" dirty="0"/>
          </a:p>
          <a:p>
            <a:r>
              <a:rPr lang="en-US" dirty="0"/>
              <a:t>SOAP</a:t>
            </a:r>
            <a:r>
              <a:rPr lang="zh-CN" altLang="en-US" dirty="0"/>
              <a:t>支持有状态和无状态消息传递</a:t>
            </a:r>
            <a:endParaRPr lang="en-US" dirty="0"/>
          </a:p>
        </p:txBody>
      </p:sp>
    </p:spTree>
    <p:extLst>
      <p:ext uri="{BB962C8B-B14F-4D97-AF65-F5344CB8AC3E}">
        <p14:creationId xmlns:p14="http://schemas.microsoft.com/office/powerpoint/2010/main" val="396763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07C88-B4B2-A249-9E8D-3BC2AC1C7C42}"/>
              </a:ext>
            </a:extLst>
          </p:cNvPr>
          <p:cNvSpPr>
            <a:spLocks noGrp="1"/>
          </p:cNvSpPr>
          <p:nvPr>
            <p:ph type="title"/>
          </p:nvPr>
        </p:nvSpPr>
        <p:spPr/>
        <p:txBody>
          <a:bodyPr/>
          <a:lstStyle/>
          <a:p>
            <a:r>
              <a:rPr lang="en-US" dirty="0"/>
              <a:t>SOAP </a:t>
            </a:r>
            <a:r>
              <a:rPr lang="zh-CN" altLang="en-US" dirty="0"/>
              <a:t>优点</a:t>
            </a:r>
            <a:endParaRPr lang="en-US" dirty="0"/>
          </a:p>
        </p:txBody>
      </p:sp>
      <p:sp>
        <p:nvSpPr>
          <p:cNvPr id="3" name="Content Placeholder 2">
            <a:extLst>
              <a:ext uri="{FF2B5EF4-FFF2-40B4-BE49-F238E27FC236}">
                <a16:creationId xmlns:a16="http://schemas.microsoft.com/office/drawing/2014/main" id="{BC88D1A0-0760-5745-8FEB-6637210DB30A}"/>
              </a:ext>
            </a:extLst>
          </p:cNvPr>
          <p:cNvSpPr>
            <a:spLocks noGrp="1"/>
          </p:cNvSpPr>
          <p:nvPr>
            <p:ph idx="1"/>
          </p:nvPr>
        </p:nvSpPr>
        <p:spPr/>
        <p:txBody>
          <a:bodyPr>
            <a:normAutofit/>
          </a:bodyPr>
          <a:lstStyle/>
          <a:p>
            <a:r>
              <a:rPr lang="zh-CN" altLang="en-US" b="1" dirty="0"/>
              <a:t>与语言和平台无关</a:t>
            </a:r>
            <a:r>
              <a:rPr lang="en-US" altLang="zh-CN" b="1" dirty="0"/>
              <a:t>: </a:t>
            </a:r>
            <a:r>
              <a:rPr lang="zh-CN" altLang="en-US" dirty="0"/>
              <a:t>创建基于</a:t>
            </a:r>
            <a:r>
              <a:rPr lang="en-US" dirty="0"/>
              <a:t>Web</a:t>
            </a:r>
            <a:r>
              <a:rPr lang="zh-CN" altLang="en-US" dirty="0"/>
              <a:t>的服务的内置功能允许</a:t>
            </a:r>
            <a:r>
              <a:rPr lang="en-US" dirty="0"/>
              <a:t>SOAP</a:t>
            </a:r>
            <a:r>
              <a:rPr lang="zh-CN" altLang="en-US" dirty="0"/>
              <a:t>处理通信并做出与语言和平台无关的响应</a:t>
            </a:r>
          </a:p>
          <a:p>
            <a:r>
              <a:rPr lang="zh-CN" altLang="en-US" b="1" dirty="0"/>
              <a:t>绑定到各种传输协议</a:t>
            </a:r>
            <a:r>
              <a:rPr lang="en-US" altLang="zh-CN" b="1" dirty="0"/>
              <a:t>: </a:t>
            </a:r>
            <a:r>
              <a:rPr lang="en-US" dirty="0"/>
              <a:t>SOAP</a:t>
            </a:r>
            <a:r>
              <a:rPr lang="zh-CN" altLang="en-US" dirty="0"/>
              <a:t>在传输协议方面很灵活，可以适应多种情况</a:t>
            </a:r>
          </a:p>
          <a:p>
            <a:r>
              <a:rPr lang="zh-CN" altLang="en-US" b="1" dirty="0"/>
              <a:t>内置错误处理</a:t>
            </a:r>
            <a:r>
              <a:rPr lang="en-US" altLang="zh-CN" b="1" dirty="0"/>
              <a:t>: </a:t>
            </a:r>
            <a:r>
              <a:rPr lang="en-US" dirty="0"/>
              <a:t>SOAP API</a:t>
            </a:r>
            <a:r>
              <a:rPr lang="zh-CN" altLang="en-US" dirty="0"/>
              <a:t>规范允许返回带有错误代码和解释的重试</a:t>
            </a:r>
            <a:r>
              <a:rPr lang="en-US" dirty="0"/>
              <a:t>XML</a:t>
            </a:r>
            <a:r>
              <a:rPr lang="zh-CN" altLang="en-US" dirty="0"/>
              <a:t>消息</a:t>
            </a:r>
          </a:p>
          <a:p>
            <a:r>
              <a:rPr lang="zh-CN" altLang="en-US" b="1" dirty="0"/>
              <a:t>许多安全扩展</a:t>
            </a:r>
            <a:r>
              <a:rPr lang="en-US" altLang="zh-CN" b="1" dirty="0"/>
              <a:t>: </a:t>
            </a:r>
            <a:r>
              <a:rPr lang="zh-CN" altLang="en-US" dirty="0"/>
              <a:t>与</a:t>
            </a:r>
            <a:r>
              <a:rPr lang="en-US" dirty="0"/>
              <a:t>WS-Security</a:t>
            </a:r>
            <a:r>
              <a:rPr lang="zh-CN" altLang="en-US" dirty="0"/>
              <a:t>协议集成后，</a:t>
            </a:r>
            <a:r>
              <a:rPr lang="en-US" dirty="0"/>
              <a:t>SOAP</a:t>
            </a:r>
            <a:r>
              <a:rPr lang="zh-CN" altLang="en-US" dirty="0"/>
              <a:t>可以满足企业级的事务质量。它提供了交易内部的隐私和完整性，同时允许在消息层面进行加密</a:t>
            </a:r>
          </a:p>
          <a:p>
            <a:endParaRPr lang="en-US" dirty="0"/>
          </a:p>
        </p:txBody>
      </p:sp>
    </p:spTree>
    <p:extLst>
      <p:ext uri="{BB962C8B-B14F-4D97-AF65-F5344CB8AC3E}">
        <p14:creationId xmlns:p14="http://schemas.microsoft.com/office/powerpoint/2010/main" val="4052546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A022B-D262-3D4A-BD52-A0379BB0B830}"/>
              </a:ext>
            </a:extLst>
          </p:cNvPr>
          <p:cNvSpPr>
            <a:spLocks noGrp="1"/>
          </p:cNvSpPr>
          <p:nvPr>
            <p:ph type="title"/>
          </p:nvPr>
        </p:nvSpPr>
        <p:spPr/>
        <p:txBody>
          <a:bodyPr/>
          <a:lstStyle/>
          <a:p>
            <a:r>
              <a:rPr lang="en-US" dirty="0"/>
              <a:t>SOAP </a:t>
            </a:r>
            <a:r>
              <a:rPr lang="zh-CN" altLang="en-US" dirty="0"/>
              <a:t>缺点</a:t>
            </a:r>
            <a:endParaRPr lang="en-US" dirty="0"/>
          </a:p>
        </p:txBody>
      </p:sp>
      <p:sp>
        <p:nvSpPr>
          <p:cNvPr id="3" name="Content Placeholder 2">
            <a:extLst>
              <a:ext uri="{FF2B5EF4-FFF2-40B4-BE49-F238E27FC236}">
                <a16:creationId xmlns:a16="http://schemas.microsoft.com/office/drawing/2014/main" id="{0AF8214E-BFC5-C144-B3B4-2B3CD2B1E5DD}"/>
              </a:ext>
            </a:extLst>
          </p:cNvPr>
          <p:cNvSpPr>
            <a:spLocks noGrp="1"/>
          </p:cNvSpPr>
          <p:nvPr>
            <p:ph idx="1"/>
          </p:nvPr>
        </p:nvSpPr>
        <p:spPr/>
        <p:txBody>
          <a:bodyPr>
            <a:normAutofit/>
          </a:bodyPr>
          <a:lstStyle/>
          <a:p>
            <a:r>
              <a:rPr lang="zh-CN" altLang="en-US" b="1" dirty="0"/>
              <a:t>仅</a:t>
            </a:r>
            <a:r>
              <a:rPr lang="en-US" b="1" dirty="0"/>
              <a:t>XML</a:t>
            </a:r>
            <a:r>
              <a:rPr lang="en-US" dirty="0"/>
              <a:t>。 SOAP</a:t>
            </a:r>
            <a:r>
              <a:rPr lang="zh-CN" altLang="en-US" dirty="0"/>
              <a:t>消息包含大量元数据，并且仅支持请求和响应的详细</a:t>
            </a:r>
            <a:r>
              <a:rPr lang="en-US" dirty="0"/>
              <a:t>XML</a:t>
            </a:r>
            <a:r>
              <a:rPr lang="zh-CN" altLang="en-US" dirty="0"/>
              <a:t>结构。</a:t>
            </a:r>
          </a:p>
          <a:p>
            <a:r>
              <a:rPr lang="zh-CN" altLang="en-US" b="1" dirty="0"/>
              <a:t>重量级的</a:t>
            </a:r>
            <a:r>
              <a:rPr lang="zh-CN" altLang="en-US" dirty="0"/>
              <a:t>。 由于</a:t>
            </a:r>
            <a:r>
              <a:rPr lang="en-US" dirty="0"/>
              <a:t>XML</a:t>
            </a:r>
            <a:r>
              <a:rPr lang="zh-CN" altLang="en-US" dirty="0"/>
              <a:t>文件的大小，</a:t>
            </a:r>
            <a:r>
              <a:rPr lang="en-US" dirty="0"/>
              <a:t>SOAP</a:t>
            </a:r>
            <a:r>
              <a:rPr lang="zh-CN" altLang="en-US" dirty="0"/>
              <a:t>服务需要很大的带宽。</a:t>
            </a:r>
          </a:p>
          <a:p>
            <a:r>
              <a:rPr lang="zh-CN" altLang="en-US" b="1" dirty="0"/>
              <a:t>狭义的专业知识</a:t>
            </a:r>
            <a:r>
              <a:rPr lang="zh-CN" altLang="en-US" dirty="0"/>
              <a:t>。构建</a:t>
            </a:r>
            <a:r>
              <a:rPr lang="en-US" dirty="0"/>
              <a:t>SOAP API</a:t>
            </a:r>
            <a:r>
              <a:rPr lang="zh-CN" altLang="en-US" dirty="0"/>
              <a:t>服务器需要深入了解所涉及的所有协议及其高度限制的规则。</a:t>
            </a:r>
          </a:p>
          <a:p>
            <a:r>
              <a:rPr lang="zh-CN" altLang="en-US" b="1" dirty="0"/>
              <a:t>乏味的消息更新</a:t>
            </a:r>
            <a:r>
              <a:rPr lang="zh-CN" altLang="en-US" dirty="0"/>
              <a:t>。 需要额外的努力来添加或删除消息属性，严格的</a:t>
            </a:r>
            <a:r>
              <a:rPr lang="en-US" dirty="0"/>
              <a:t>SOAP</a:t>
            </a:r>
            <a:r>
              <a:rPr lang="zh-CN" altLang="en-US" dirty="0"/>
              <a:t>模式会减慢采用速度。</a:t>
            </a:r>
          </a:p>
          <a:p>
            <a:pPr marL="0" indent="0">
              <a:buNone/>
            </a:pPr>
            <a:endParaRPr lang="en-US" dirty="0"/>
          </a:p>
        </p:txBody>
      </p:sp>
    </p:spTree>
    <p:extLst>
      <p:ext uri="{BB962C8B-B14F-4D97-AF65-F5344CB8AC3E}">
        <p14:creationId xmlns:p14="http://schemas.microsoft.com/office/powerpoint/2010/main" val="3687222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229B-4D61-D74B-9A6E-0B7BBC7CD2C1}"/>
              </a:ext>
            </a:extLst>
          </p:cNvPr>
          <p:cNvSpPr>
            <a:spLocks noGrp="1"/>
          </p:cNvSpPr>
          <p:nvPr>
            <p:ph type="title"/>
          </p:nvPr>
        </p:nvSpPr>
        <p:spPr/>
        <p:txBody>
          <a:bodyPr/>
          <a:lstStyle/>
          <a:p>
            <a:r>
              <a:rPr lang="en-US" dirty="0"/>
              <a:t>SOAP</a:t>
            </a:r>
            <a:r>
              <a:rPr lang="zh-CN" altLang="en-US" dirty="0"/>
              <a:t>用例</a:t>
            </a:r>
            <a:endParaRPr lang="en-US" dirty="0"/>
          </a:p>
        </p:txBody>
      </p:sp>
      <p:sp>
        <p:nvSpPr>
          <p:cNvPr id="3" name="Content Placeholder 2">
            <a:extLst>
              <a:ext uri="{FF2B5EF4-FFF2-40B4-BE49-F238E27FC236}">
                <a16:creationId xmlns:a16="http://schemas.microsoft.com/office/drawing/2014/main" id="{FD7CD516-6FAC-E047-B4B0-AA665945C3CB}"/>
              </a:ext>
            </a:extLst>
          </p:cNvPr>
          <p:cNvSpPr>
            <a:spLocks noGrp="1"/>
          </p:cNvSpPr>
          <p:nvPr>
            <p:ph idx="1"/>
          </p:nvPr>
        </p:nvSpPr>
        <p:spPr/>
        <p:txBody>
          <a:bodyPr>
            <a:normAutofit/>
          </a:bodyPr>
          <a:lstStyle/>
          <a:p>
            <a:r>
              <a:rPr lang="zh-CN" altLang="en-US" dirty="0"/>
              <a:t>目前，</a:t>
            </a:r>
            <a:r>
              <a:rPr lang="en-US" dirty="0"/>
              <a:t>SOAP</a:t>
            </a:r>
            <a:r>
              <a:rPr lang="zh-CN" altLang="en-US" dirty="0"/>
              <a:t>架构最常见的是用于企业内部或与其信任的合作伙伴的集成</a:t>
            </a:r>
            <a:endParaRPr lang="en-US" altLang="zh-CN" dirty="0"/>
          </a:p>
          <a:p>
            <a:pPr marL="0" indent="0">
              <a:buNone/>
            </a:pPr>
            <a:endParaRPr lang="zh-CN" altLang="en-US" dirty="0"/>
          </a:p>
          <a:p>
            <a:r>
              <a:rPr lang="zh-CN" altLang="en-US" b="1" dirty="0"/>
              <a:t>高度安全的数据传输</a:t>
            </a:r>
            <a:r>
              <a:rPr lang="zh-CN" altLang="en-US" dirty="0"/>
              <a:t>。</a:t>
            </a:r>
            <a:r>
              <a:rPr lang="en-US" dirty="0"/>
              <a:t>SOAP</a:t>
            </a:r>
            <a:r>
              <a:rPr lang="zh-CN" altLang="en-US" dirty="0"/>
              <a:t>严格的结构、安全和授权能力使它成为在</a:t>
            </a:r>
            <a:r>
              <a:rPr lang="en-US" dirty="0"/>
              <a:t>API</a:t>
            </a:r>
            <a:r>
              <a:rPr lang="zh-CN" altLang="en-US" dirty="0"/>
              <a:t>和客户端之间执行正式软件契约的最合适的选择</a:t>
            </a:r>
            <a:endParaRPr lang="en-US" dirty="0"/>
          </a:p>
        </p:txBody>
      </p:sp>
    </p:spTree>
    <p:extLst>
      <p:ext uri="{BB962C8B-B14F-4D97-AF65-F5344CB8AC3E}">
        <p14:creationId xmlns:p14="http://schemas.microsoft.com/office/powerpoint/2010/main" val="64658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12C6B-F3DD-9345-95F2-B2567C6405CE}"/>
              </a:ext>
            </a:extLst>
          </p:cNvPr>
          <p:cNvSpPr>
            <a:spLocks noGrp="1"/>
          </p:cNvSpPr>
          <p:nvPr>
            <p:ph type="title"/>
          </p:nvPr>
        </p:nvSpPr>
        <p:spPr>
          <a:xfrm>
            <a:off x="838200" y="365125"/>
            <a:ext cx="10515600" cy="1325563"/>
          </a:xfrm>
        </p:spPr>
        <p:txBody>
          <a:bodyPr>
            <a:normAutofit/>
          </a:bodyPr>
          <a:lstStyle/>
          <a:p>
            <a:r>
              <a:rPr lang="en-US" sz="5400" dirty="0"/>
              <a:t>API Overview</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2B50E11-35BD-4B27-85CD-2814A521F731}"/>
              </a:ext>
            </a:extLst>
          </p:cNvPr>
          <p:cNvGraphicFramePr>
            <a:graphicFrameLocks noGrp="1"/>
          </p:cNvGraphicFramePr>
          <p:nvPr>
            <p:ph idx="1"/>
            <p:extLst>
              <p:ext uri="{D42A27DB-BD31-4B8C-83A1-F6EECF244321}">
                <p14:modId xmlns:p14="http://schemas.microsoft.com/office/powerpoint/2010/main" val="415423087"/>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848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59E4D-D47B-0344-9740-88A266B2B46E}"/>
              </a:ext>
            </a:extLst>
          </p:cNvPr>
          <p:cNvSpPr>
            <a:spLocks noGrp="1"/>
          </p:cNvSpPr>
          <p:nvPr>
            <p:ph type="title"/>
          </p:nvPr>
        </p:nvSpPr>
        <p:spPr/>
        <p:txBody>
          <a:bodyPr/>
          <a:lstStyle/>
          <a:p>
            <a:r>
              <a:rPr lang="en-US" dirty="0"/>
              <a:t>REST</a:t>
            </a:r>
            <a:r>
              <a:rPr lang="zh-CN" altLang="en-US" dirty="0"/>
              <a:t>：使数据可用作资源</a:t>
            </a:r>
            <a:endParaRPr lang="en-US" dirty="0"/>
          </a:p>
        </p:txBody>
      </p:sp>
      <p:sp>
        <p:nvSpPr>
          <p:cNvPr id="3" name="Content Placeholder 2">
            <a:extLst>
              <a:ext uri="{FF2B5EF4-FFF2-40B4-BE49-F238E27FC236}">
                <a16:creationId xmlns:a16="http://schemas.microsoft.com/office/drawing/2014/main" id="{94645921-07ED-AD4E-ACA0-D6F6C8313D76}"/>
              </a:ext>
            </a:extLst>
          </p:cNvPr>
          <p:cNvSpPr>
            <a:spLocks noGrp="1"/>
          </p:cNvSpPr>
          <p:nvPr>
            <p:ph idx="1"/>
          </p:nvPr>
        </p:nvSpPr>
        <p:spPr/>
        <p:txBody>
          <a:bodyPr>
            <a:normAutofit/>
          </a:bodyPr>
          <a:lstStyle/>
          <a:p>
            <a:r>
              <a:rPr lang="zh-CN" altLang="en-US" b="1" dirty="0"/>
              <a:t>统一接口</a:t>
            </a:r>
            <a:r>
              <a:rPr lang="zh-CN" altLang="en-US" dirty="0"/>
              <a:t>：允许以统一的方式与给定的服务器进行交互，而不考虑设备或应用类型。</a:t>
            </a:r>
          </a:p>
          <a:p>
            <a:r>
              <a:rPr lang="zh-CN" altLang="en-US" b="1" dirty="0"/>
              <a:t>无状态</a:t>
            </a:r>
            <a:r>
              <a:rPr lang="zh-CN" altLang="en-US" dirty="0"/>
              <a:t>：处理请求的必要状态，就像请求本身所包含的那样，服务器不需要存储任何与会话有关的内容。</a:t>
            </a:r>
          </a:p>
          <a:p>
            <a:r>
              <a:rPr lang="zh-CN" altLang="en-US" b="1" dirty="0"/>
              <a:t>缓存</a:t>
            </a:r>
            <a:endParaRPr lang="zh-CN" altLang="en-US" dirty="0"/>
          </a:p>
          <a:p>
            <a:pPr marL="0" indent="0">
              <a:buNone/>
            </a:pPr>
            <a:endParaRPr lang="en-US" dirty="0"/>
          </a:p>
        </p:txBody>
      </p:sp>
    </p:spTree>
    <p:extLst>
      <p:ext uri="{BB962C8B-B14F-4D97-AF65-F5344CB8AC3E}">
        <p14:creationId xmlns:p14="http://schemas.microsoft.com/office/powerpoint/2010/main" val="1604774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3B0151A-8732-5043-97D8-BC1149BF538B}"/>
              </a:ext>
            </a:extLst>
          </p:cNvPr>
          <p:cNvPicPr>
            <a:picLocks noGrp="1" noChangeAspect="1"/>
          </p:cNvPicPr>
          <p:nvPr>
            <p:ph idx="1"/>
          </p:nvPr>
        </p:nvPicPr>
        <p:blipFill>
          <a:blip r:embed="rId2"/>
          <a:stretch>
            <a:fillRect/>
          </a:stretch>
        </p:blipFill>
        <p:spPr>
          <a:xfrm>
            <a:off x="853698" y="415717"/>
            <a:ext cx="8228337" cy="6026565"/>
          </a:xfrm>
          <a:prstGeom prst="rect">
            <a:avLst/>
          </a:prstGeom>
        </p:spPr>
      </p:pic>
    </p:spTree>
    <p:extLst>
      <p:ext uri="{BB962C8B-B14F-4D97-AF65-F5344CB8AC3E}">
        <p14:creationId xmlns:p14="http://schemas.microsoft.com/office/powerpoint/2010/main" val="3301958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F3FB5-822B-5E47-B51B-7561B79AE69D}"/>
              </a:ext>
            </a:extLst>
          </p:cNvPr>
          <p:cNvSpPr>
            <a:spLocks noGrp="1"/>
          </p:cNvSpPr>
          <p:nvPr>
            <p:ph type="title"/>
          </p:nvPr>
        </p:nvSpPr>
        <p:spPr>
          <a:xfrm>
            <a:off x="635000" y="640823"/>
            <a:ext cx="3418659" cy="5583148"/>
          </a:xfrm>
        </p:spPr>
        <p:txBody>
          <a:bodyPr anchor="ctr">
            <a:normAutofit/>
          </a:bodyPr>
          <a:lstStyle/>
          <a:p>
            <a:r>
              <a:rPr lang="en-US" sz="5400"/>
              <a:t>REST </a:t>
            </a:r>
            <a:r>
              <a:rPr lang="zh-CN" altLang="en-US" sz="5400"/>
              <a:t>优点</a:t>
            </a:r>
            <a:endParaRPr lang="en-US" sz="54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17987F4-CC63-4F8C-B3E0-8DFAE9FF7BDB}"/>
              </a:ext>
            </a:extLst>
          </p:cNvPr>
          <p:cNvGraphicFramePr>
            <a:graphicFrameLocks noGrp="1"/>
          </p:cNvGraphicFramePr>
          <p:nvPr>
            <p:ph idx="1"/>
            <p:extLst>
              <p:ext uri="{D42A27DB-BD31-4B8C-83A1-F6EECF244321}">
                <p14:modId xmlns:p14="http://schemas.microsoft.com/office/powerpoint/2010/main" val="570040429"/>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1017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2C25-BCF3-6E42-966F-0EC6ACDC2B57}"/>
              </a:ext>
            </a:extLst>
          </p:cNvPr>
          <p:cNvSpPr>
            <a:spLocks noGrp="1"/>
          </p:cNvSpPr>
          <p:nvPr>
            <p:ph type="title"/>
          </p:nvPr>
        </p:nvSpPr>
        <p:spPr>
          <a:xfrm>
            <a:off x="838200" y="365125"/>
            <a:ext cx="10515600" cy="1325563"/>
          </a:xfrm>
        </p:spPr>
        <p:txBody>
          <a:bodyPr/>
          <a:lstStyle/>
          <a:p>
            <a:r>
              <a:rPr lang="en-US"/>
              <a:t>REST </a:t>
            </a:r>
            <a:r>
              <a:rPr lang="zh-CN" altLang="en-US"/>
              <a:t>缺点</a:t>
            </a:r>
            <a:endParaRPr lang="en-US" dirty="0"/>
          </a:p>
        </p:txBody>
      </p:sp>
      <p:sp>
        <p:nvSpPr>
          <p:cNvPr id="3" name="Content Placeholder 2">
            <a:extLst>
              <a:ext uri="{FF2B5EF4-FFF2-40B4-BE49-F238E27FC236}">
                <a16:creationId xmlns:a16="http://schemas.microsoft.com/office/drawing/2014/main" id="{F938E436-FBB6-2C45-BDDA-13143F5C5DA0}"/>
              </a:ext>
            </a:extLst>
          </p:cNvPr>
          <p:cNvSpPr>
            <a:spLocks noGrp="1"/>
          </p:cNvSpPr>
          <p:nvPr>
            <p:ph idx="1"/>
          </p:nvPr>
        </p:nvSpPr>
        <p:spPr/>
        <p:txBody>
          <a:bodyPr/>
          <a:lstStyle/>
          <a:p>
            <a:r>
              <a:rPr lang="zh-CN" altLang="en-US" b="1" dirty="0"/>
              <a:t>没有单独的</a:t>
            </a:r>
            <a:r>
              <a:rPr lang="en-US" b="1" dirty="0"/>
              <a:t>REST</a:t>
            </a:r>
            <a:r>
              <a:rPr lang="zh-CN" altLang="en-US" b="1" dirty="0"/>
              <a:t>结构：</a:t>
            </a:r>
            <a:r>
              <a:rPr lang="zh-CN" altLang="en-US" dirty="0"/>
              <a:t>构建</a:t>
            </a:r>
            <a:r>
              <a:rPr lang="en-US" dirty="0"/>
              <a:t>REST API</a:t>
            </a:r>
            <a:r>
              <a:rPr lang="zh-CN" altLang="en-US" dirty="0"/>
              <a:t>没有确切的正确方法</a:t>
            </a:r>
            <a:endParaRPr lang="en-US" altLang="zh-CN" b="1" dirty="0"/>
          </a:p>
          <a:p>
            <a:r>
              <a:rPr lang="zh-CN" altLang="en-US" b="1" dirty="0"/>
              <a:t>大载荷：</a:t>
            </a:r>
            <a:r>
              <a:rPr lang="en-US" dirty="0"/>
              <a:t>REST</a:t>
            </a:r>
            <a:r>
              <a:rPr lang="zh-CN" altLang="en-US" dirty="0"/>
              <a:t>会返回很多丰富的元数据</a:t>
            </a:r>
            <a:endParaRPr lang="en-US" altLang="zh-CN" b="1" dirty="0"/>
          </a:p>
          <a:p>
            <a:r>
              <a:rPr lang="zh-CN" altLang="en-US" b="1" dirty="0"/>
              <a:t>过度获取和获取不足问题：</a:t>
            </a:r>
            <a:r>
              <a:rPr lang="en-US" dirty="0"/>
              <a:t>REST</a:t>
            </a:r>
            <a:r>
              <a:rPr lang="zh-CN" altLang="en-US" dirty="0"/>
              <a:t>响应包含的数据要么太多，要么不够，经常会产生对另一个请求的需求。</a:t>
            </a:r>
            <a:endParaRPr lang="en-US" dirty="0"/>
          </a:p>
        </p:txBody>
      </p:sp>
    </p:spTree>
    <p:extLst>
      <p:ext uri="{BB962C8B-B14F-4D97-AF65-F5344CB8AC3E}">
        <p14:creationId xmlns:p14="http://schemas.microsoft.com/office/powerpoint/2010/main" val="2326016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7AF82-BD79-754A-A09E-B6126C301197}"/>
              </a:ext>
            </a:extLst>
          </p:cNvPr>
          <p:cNvSpPr>
            <a:spLocks noGrp="1"/>
          </p:cNvSpPr>
          <p:nvPr>
            <p:ph type="title"/>
          </p:nvPr>
        </p:nvSpPr>
        <p:spPr/>
        <p:txBody>
          <a:bodyPr/>
          <a:lstStyle/>
          <a:p>
            <a:r>
              <a:rPr lang="en-US" dirty="0"/>
              <a:t>REST </a:t>
            </a:r>
            <a:r>
              <a:rPr lang="zh-CN" altLang="en-US" dirty="0"/>
              <a:t>用例</a:t>
            </a:r>
            <a:endParaRPr lang="en-US" dirty="0"/>
          </a:p>
        </p:txBody>
      </p:sp>
      <p:sp>
        <p:nvSpPr>
          <p:cNvPr id="3" name="Content Placeholder 2">
            <a:extLst>
              <a:ext uri="{FF2B5EF4-FFF2-40B4-BE49-F238E27FC236}">
                <a16:creationId xmlns:a16="http://schemas.microsoft.com/office/drawing/2014/main" id="{6D7D44AA-50C6-E74C-872A-4AAADA7D2638}"/>
              </a:ext>
            </a:extLst>
          </p:cNvPr>
          <p:cNvSpPr>
            <a:spLocks noGrp="1"/>
          </p:cNvSpPr>
          <p:nvPr>
            <p:ph idx="1"/>
          </p:nvPr>
        </p:nvSpPr>
        <p:spPr/>
        <p:txBody>
          <a:bodyPr/>
          <a:lstStyle/>
          <a:p>
            <a:r>
              <a:rPr lang="zh-CN" altLang="en-US" b="1" dirty="0"/>
              <a:t>管理</a:t>
            </a:r>
            <a:r>
              <a:rPr lang="en-US" b="1" dirty="0"/>
              <a:t>API</a:t>
            </a:r>
            <a:r>
              <a:rPr lang="zh-CN" altLang="en-US" b="1" dirty="0"/>
              <a:t>：</a:t>
            </a:r>
            <a:r>
              <a:rPr lang="zh-CN" altLang="en-US" dirty="0"/>
              <a:t>最常见的</a:t>
            </a:r>
            <a:r>
              <a:rPr lang="en-US" dirty="0"/>
              <a:t>API</a:t>
            </a:r>
            <a:r>
              <a:rPr lang="zh-CN" altLang="en-US" dirty="0"/>
              <a:t>类型是专注于管理系统中的对象并面向许多使用者的</a:t>
            </a:r>
            <a:r>
              <a:rPr lang="en-US" dirty="0"/>
              <a:t>API</a:t>
            </a:r>
          </a:p>
          <a:p>
            <a:pPr marL="0" indent="0">
              <a:buNone/>
            </a:pPr>
            <a:endParaRPr lang="en-US" dirty="0"/>
          </a:p>
          <a:p>
            <a:r>
              <a:rPr lang="zh-CN" altLang="en-US" b="1" dirty="0"/>
              <a:t>简单的资源驱动型应用程序：</a:t>
            </a:r>
            <a:r>
              <a:rPr lang="zh-CN" altLang="en-US" dirty="0"/>
              <a:t>连接不需要灵活查询的资源驱动型应用</a:t>
            </a:r>
            <a:endParaRPr lang="en-US" dirty="0"/>
          </a:p>
        </p:txBody>
      </p:sp>
    </p:spTree>
    <p:extLst>
      <p:ext uri="{BB962C8B-B14F-4D97-AF65-F5344CB8AC3E}">
        <p14:creationId xmlns:p14="http://schemas.microsoft.com/office/powerpoint/2010/main" val="1248732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808512-324E-B24F-A8A7-EB0B15FCD7CB}"/>
              </a:ext>
            </a:extLst>
          </p:cNvPr>
          <p:cNvSpPr>
            <a:spLocks noGrp="1"/>
          </p:cNvSpPr>
          <p:nvPr>
            <p:ph type="title"/>
          </p:nvPr>
        </p:nvSpPr>
        <p:spPr>
          <a:xfrm>
            <a:off x="630936" y="639520"/>
            <a:ext cx="3429000" cy="1719072"/>
          </a:xfrm>
        </p:spPr>
        <p:txBody>
          <a:bodyPr anchor="b">
            <a:normAutofit/>
          </a:bodyPr>
          <a:lstStyle/>
          <a:p>
            <a:r>
              <a:rPr lang="en-US" sz="4200" dirty="0" err="1"/>
              <a:t>GraphQL</a:t>
            </a:r>
            <a:r>
              <a:rPr lang="en-US" sz="4200" dirty="0"/>
              <a:t>: </a:t>
            </a:r>
            <a:r>
              <a:rPr lang="zh-CN" altLang="en-US" sz="4200" dirty="0"/>
              <a:t>仅查询所需的数据</a:t>
            </a:r>
            <a:endParaRPr lang="en-US" sz="4200" dirty="0"/>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A484516-E5E7-F64D-8085-950BB5B5DD34}"/>
              </a:ext>
            </a:extLst>
          </p:cNvPr>
          <p:cNvSpPr>
            <a:spLocks noGrp="1"/>
          </p:cNvSpPr>
          <p:nvPr>
            <p:ph idx="1"/>
          </p:nvPr>
        </p:nvSpPr>
        <p:spPr>
          <a:xfrm>
            <a:off x="630936" y="2807208"/>
            <a:ext cx="3429000" cy="3410712"/>
          </a:xfrm>
        </p:spPr>
        <p:txBody>
          <a:bodyPr anchor="t">
            <a:normAutofit/>
          </a:bodyPr>
          <a:lstStyle/>
          <a:p>
            <a:r>
              <a:rPr lang="zh-CN" altLang="en-US" sz="2200"/>
              <a:t>是一种描述如何进行</a:t>
            </a:r>
            <a:r>
              <a:rPr lang="zh-CN" altLang="en-US" sz="2200" b="1"/>
              <a:t>精确数据请求</a:t>
            </a:r>
            <a:r>
              <a:rPr lang="zh-CN" altLang="en-US" sz="2200"/>
              <a:t>的语法。对于具有大量相互引用的复杂实体的应用程序数据模型来说，实现</a:t>
            </a:r>
            <a:r>
              <a:rPr lang="en-US" sz="2200"/>
              <a:t>GraphQL</a:t>
            </a:r>
            <a:r>
              <a:rPr lang="zh-CN" altLang="en-US" sz="2200"/>
              <a:t>是值得的</a:t>
            </a:r>
            <a:endParaRPr lang="en-US" altLang="zh-CN" sz="2200"/>
          </a:p>
          <a:p>
            <a:endParaRPr lang="en-US" sz="2200"/>
          </a:p>
          <a:p>
            <a:endParaRPr lang="en-US" sz="2200"/>
          </a:p>
        </p:txBody>
      </p:sp>
      <p:pic>
        <p:nvPicPr>
          <p:cNvPr id="4" name="Picture 3">
            <a:extLst>
              <a:ext uri="{FF2B5EF4-FFF2-40B4-BE49-F238E27FC236}">
                <a16:creationId xmlns:a16="http://schemas.microsoft.com/office/drawing/2014/main" id="{02913847-0D2F-8748-B350-A59313ECE679}"/>
              </a:ext>
            </a:extLst>
          </p:cNvPr>
          <p:cNvPicPr>
            <a:picLocks noChangeAspect="1"/>
          </p:cNvPicPr>
          <p:nvPr/>
        </p:nvPicPr>
        <p:blipFill>
          <a:blip r:embed="rId2"/>
          <a:stretch>
            <a:fillRect/>
          </a:stretch>
        </p:blipFill>
        <p:spPr>
          <a:xfrm>
            <a:off x="4654296" y="1340625"/>
            <a:ext cx="7031426" cy="4512154"/>
          </a:xfrm>
          <a:prstGeom prst="rect">
            <a:avLst/>
          </a:prstGeom>
        </p:spPr>
      </p:pic>
    </p:spTree>
    <p:extLst>
      <p:ext uri="{BB962C8B-B14F-4D97-AF65-F5344CB8AC3E}">
        <p14:creationId xmlns:p14="http://schemas.microsoft.com/office/powerpoint/2010/main" val="2263519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04AE5-FEAE-BE47-97C0-26FE547438D6}"/>
              </a:ext>
            </a:extLst>
          </p:cNvPr>
          <p:cNvSpPr>
            <a:spLocks noGrp="1"/>
          </p:cNvSpPr>
          <p:nvPr>
            <p:ph type="title"/>
          </p:nvPr>
        </p:nvSpPr>
        <p:spPr/>
        <p:txBody>
          <a:bodyPr/>
          <a:lstStyle/>
          <a:p>
            <a:r>
              <a:rPr lang="en-US" dirty="0" err="1"/>
              <a:t>GraphQL</a:t>
            </a:r>
            <a:r>
              <a:rPr lang="zh-CN" altLang="en-US" dirty="0"/>
              <a:t> 优点</a:t>
            </a:r>
            <a:endParaRPr lang="en-US" dirty="0"/>
          </a:p>
        </p:txBody>
      </p:sp>
      <p:sp>
        <p:nvSpPr>
          <p:cNvPr id="3" name="Content Placeholder 2">
            <a:extLst>
              <a:ext uri="{FF2B5EF4-FFF2-40B4-BE49-F238E27FC236}">
                <a16:creationId xmlns:a16="http://schemas.microsoft.com/office/drawing/2014/main" id="{EB34BAB6-B0A8-1342-B737-AE741F840336}"/>
              </a:ext>
            </a:extLst>
          </p:cNvPr>
          <p:cNvSpPr>
            <a:spLocks noGrp="1"/>
          </p:cNvSpPr>
          <p:nvPr>
            <p:ph idx="1"/>
          </p:nvPr>
        </p:nvSpPr>
        <p:spPr/>
        <p:txBody>
          <a:bodyPr>
            <a:normAutofit/>
          </a:bodyPr>
          <a:lstStyle/>
          <a:p>
            <a:r>
              <a:rPr lang="zh-CN" altLang="en-US" b="1" dirty="0"/>
              <a:t>类型化的模式</a:t>
            </a:r>
            <a:r>
              <a:rPr lang="zh-CN" altLang="en-US" dirty="0"/>
              <a:t>。</a:t>
            </a:r>
            <a:r>
              <a:rPr lang="en-US" dirty="0" err="1"/>
              <a:t>GraphQL</a:t>
            </a:r>
            <a:r>
              <a:rPr lang="zh-CN" altLang="en-US" dirty="0"/>
              <a:t>提前公布了它能做的事情</a:t>
            </a:r>
            <a:endParaRPr lang="en-US" altLang="zh-CN" dirty="0"/>
          </a:p>
          <a:p>
            <a:r>
              <a:rPr lang="zh-CN" altLang="en-US" b="1" dirty="0"/>
              <a:t>能很好地适应图形类数据</a:t>
            </a:r>
            <a:r>
              <a:rPr lang="zh-CN" altLang="en-US" dirty="0"/>
              <a:t>。数据关系很深，但不适合平面数据。</a:t>
            </a:r>
          </a:p>
          <a:p>
            <a:r>
              <a:rPr lang="zh-CN" altLang="en-US" b="1" dirty="0"/>
              <a:t>没有版本控制</a:t>
            </a:r>
            <a:r>
              <a:rPr lang="zh-CN" altLang="en-US" dirty="0"/>
              <a:t>。版本化的最佳实践是完全不对</a:t>
            </a:r>
            <a:r>
              <a:rPr lang="en-US" dirty="0"/>
              <a:t>API</a:t>
            </a:r>
            <a:r>
              <a:rPr lang="zh-CN" altLang="en-US" dirty="0"/>
              <a:t>进行版本化。</a:t>
            </a:r>
          </a:p>
          <a:p>
            <a:r>
              <a:rPr lang="zh-CN" altLang="en-US" b="1" dirty="0"/>
              <a:t>详细的错误消息</a:t>
            </a:r>
            <a:r>
              <a:rPr lang="zh-CN" altLang="en-US" dirty="0"/>
              <a:t>。它的错误信息包括了所有的解析器，并提到了出错的具体查询部分。</a:t>
            </a:r>
          </a:p>
          <a:p>
            <a:r>
              <a:rPr lang="zh-CN" altLang="en-US" b="1" dirty="0"/>
              <a:t>灵活的权限</a:t>
            </a:r>
            <a:r>
              <a:rPr lang="zh-CN" altLang="en-US" dirty="0"/>
              <a:t>。</a:t>
            </a:r>
            <a:r>
              <a:rPr lang="en-US" dirty="0" err="1"/>
              <a:t>GraphQL</a:t>
            </a:r>
            <a:r>
              <a:rPr lang="zh-CN" altLang="en-US" dirty="0"/>
              <a:t>允许有选择地暴露某些功能，同时保留私人信息。同时，</a:t>
            </a:r>
            <a:r>
              <a:rPr lang="en-US" dirty="0"/>
              <a:t>REST</a:t>
            </a:r>
            <a:r>
              <a:rPr lang="zh-CN" altLang="en-US" dirty="0"/>
              <a:t>架构并不显示数据的部分。要么全有，要么全无。</a:t>
            </a:r>
          </a:p>
          <a:p>
            <a:pPr marL="0" indent="0">
              <a:buNone/>
            </a:pPr>
            <a:endParaRPr lang="en-US" dirty="0"/>
          </a:p>
        </p:txBody>
      </p:sp>
    </p:spTree>
    <p:extLst>
      <p:ext uri="{BB962C8B-B14F-4D97-AF65-F5344CB8AC3E}">
        <p14:creationId xmlns:p14="http://schemas.microsoft.com/office/powerpoint/2010/main" val="3399945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F8ABB-911C-6D48-8E0D-850A697B7FF5}"/>
              </a:ext>
            </a:extLst>
          </p:cNvPr>
          <p:cNvSpPr>
            <a:spLocks noGrp="1"/>
          </p:cNvSpPr>
          <p:nvPr>
            <p:ph type="title"/>
          </p:nvPr>
        </p:nvSpPr>
        <p:spPr/>
        <p:txBody>
          <a:bodyPr/>
          <a:lstStyle/>
          <a:p>
            <a:r>
              <a:rPr lang="en-US" dirty="0" err="1"/>
              <a:t>GraphQL</a:t>
            </a:r>
            <a:r>
              <a:rPr lang="zh-CN" altLang="en-US" dirty="0"/>
              <a:t> 缺点</a:t>
            </a:r>
            <a:endParaRPr lang="en-US" dirty="0"/>
          </a:p>
        </p:txBody>
      </p:sp>
      <p:sp>
        <p:nvSpPr>
          <p:cNvPr id="3" name="Content Placeholder 2">
            <a:extLst>
              <a:ext uri="{FF2B5EF4-FFF2-40B4-BE49-F238E27FC236}">
                <a16:creationId xmlns:a16="http://schemas.microsoft.com/office/drawing/2014/main" id="{666A797A-AA11-5F41-830E-240F9F8B4FD2}"/>
              </a:ext>
            </a:extLst>
          </p:cNvPr>
          <p:cNvSpPr>
            <a:spLocks noGrp="1"/>
          </p:cNvSpPr>
          <p:nvPr>
            <p:ph idx="1"/>
          </p:nvPr>
        </p:nvSpPr>
        <p:spPr/>
        <p:txBody>
          <a:bodyPr>
            <a:normAutofit/>
          </a:bodyPr>
          <a:lstStyle/>
          <a:p>
            <a:r>
              <a:rPr lang="zh-CN" altLang="en-US" b="1" dirty="0"/>
              <a:t>性能问题</a:t>
            </a:r>
            <a:r>
              <a:rPr lang="zh-CN" altLang="en-US" dirty="0"/>
              <a:t>。</a:t>
            </a:r>
            <a:r>
              <a:rPr lang="en-US" dirty="0" err="1"/>
              <a:t>GraphQL</a:t>
            </a:r>
            <a:r>
              <a:rPr lang="zh-CN" altLang="en-US" dirty="0"/>
              <a:t>以复杂度换取其强大的功能。在一个请求中拥有过多的嵌套字段会导致系统过载。</a:t>
            </a:r>
          </a:p>
          <a:p>
            <a:r>
              <a:rPr lang="zh-CN" altLang="en-US" b="1" dirty="0"/>
              <a:t>缓存复杂</a:t>
            </a:r>
            <a:r>
              <a:rPr lang="zh-CN" altLang="en-US" dirty="0"/>
              <a:t>。由于</a:t>
            </a:r>
            <a:r>
              <a:rPr lang="en-US" dirty="0" err="1"/>
              <a:t>GraphQL</a:t>
            </a:r>
            <a:r>
              <a:rPr lang="zh-CN" altLang="en-US" dirty="0"/>
              <a:t>并没有重用</a:t>
            </a:r>
            <a:r>
              <a:rPr lang="en-US" dirty="0"/>
              <a:t>HTTP</a:t>
            </a:r>
            <a:r>
              <a:rPr lang="zh-CN" altLang="en-US" dirty="0"/>
              <a:t>缓存语义，所以需要进行自定义缓存工作。</a:t>
            </a:r>
          </a:p>
          <a:p>
            <a:r>
              <a:rPr lang="zh-CN" altLang="en-US" b="1" dirty="0"/>
              <a:t>大量的开发前教育</a:t>
            </a:r>
            <a:r>
              <a:rPr lang="zh-CN" altLang="en-US" dirty="0"/>
              <a:t>。由于没有足够的时间来了解</a:t>
            </a:r>
            <a:r>
              <a:rPr lang="en-US" dirty="0" err="1"/>
              <a:t>GraphQL</a:t>
            </a:r>
            <a:r>
              <a:rPr lang="zh-CN" altLang="en-US" dirty="0"/>
              <a:t>的小众操作和</a:t>
            </a:r>
            <a:r>
              <a:rPr lang="en-US" dirty="0"/>
              <a:t>SDL，</a:t>
            </a:r>
            <a:r>
              <a:rPr lang="zh-CN" altLang="en-US" dirty="0"/>
              <a:t>许多项目决定采用众所周知的</a:t>
            </a:r>
            <a:r>
              <a:rPr lang="en-US" dirty="0"/>
              <a:t>REST</a:t>
            </a:r>
            <a:r>
              <a:rPr lang="zh-CN" altLang="en-US" dirty="0"/>
              <a:t>方法。</a:t>
            </a:r>
          </a:p>
          <a:p>
            <a:pPr marL="0" indent="0">
              <a:buNone/>
            </a:pPr>
            <a:endParaRPr lang="en-US" dirty="0"/>
          </a:p>
        </p:txBody>
      </p:sp>
    </p:spTree>
    <p:extLst>
      <p:ext uri="{BB962C8B-B14F-4D97-AF65-F5344CB8AC3E}">
        <p14:creationId xmlns:p14="http://schemas.microsoft.com/office/powerpoint/2010/main" val="3943961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12B64-D087-F746-91E8-6F92E42F7F9F}"/>
              </a:ext>
            </a:extLst>
          </p:cNvPr>
          <p:cNvSpPr>
            <a:spLocks noGrp="1"/>
          </p:cNvSpPr>
          <p:nvPr>
            <p:ph type="title"/>
          </p:nvPr>
        </p:nvSpPr>
        <p:spPr/>
        <p:txBody>
          <a:bodyPr/>
          <a:lstStyle/>
          <a:p>
            <a:r>
              <a:rPr lang="en-US" dirty="0" err="1"/>
              <a:t>GraphQL</a:t>
            </a:r>
            <a:r>
              <a:rPr lang="en-US" dirty="0"/>
              <a:t> </a:t>
            </a:r>
            <a:r>
              <a:rPr lang="zh-CN" altLang="en-US" dirty="0"/>
              <a:t>用例</a:t>
            </a:r>
            <a:endParaRPr lang="en-US" dirty="0"/>
          </a:p>
        </p:txBody>
      </p:sp>
      <p:sp>
        <p:nvSpPr>
          <p:cNvPr id="3" name="Content Placeholder 2">
            <a:extLst>
              <a:ext uri="{FF2B5EF4-FFF2-40B4-BE49-F238E27FC236}">
                <a16:creationId xmlns:a16="http://schemas.microsoft.com/office/drawing/2014/main" id="{40B08AEE-956C-0042-B77D-790A6E618E1C}"/>
              </a:ext>
            </a:extLst>
          </p:cNvPr>
          <p:cNvSpPr>
            <a:spLocks noGrp="1"/>
          </p:cNvSpPr>
          <p:nvPr>
            <p:ph idx="1"/>
          </p:nvPr>
        </p:nvSpPr>
        <p:spPr/>
        <p:txBody>
          <a:bodyPr>
            <a:normAutofit/>
          </a:bodyPr>
          <a:lstStyle/>
          <a:p>
            <a:r>
              <a:rPr lang="zh-CN" altLang="en-US" b="1" dirty="0"/>
              <a:t>移动设备</a:t>
            </a:r>
            <a:r>
              <a:rPr lang="en-US" b="1" dirty="0"/>
              <a:t>API</a:t>
            </a:r>
            <a:r>
              <a:rPr lang="en-US" dirty="0"/>
              <a:t>。</a:t>
            </a:r>
            <a:r>
              <a:rPr lang="zh-CN" altLang="en-US" dirty="0"/>
              <a:t>在这种情况下，网络性能和单条消息的有效载荷优化是很重要的。</a:t>
            </a:r>
          </a:p>
          <a:p>
            <a:r>
              <a:rPr lang="zh-CN" altLang="en-US" b="1" dirty="0"/>
              <a:t>复杂的系统和微服务</a:t>
            </a:r>
            <a:r>
              <a:rPr lang="zh-CN" altLang="en-US" dirty="0"/>
              <a:t>。</a:t>
            </a:r>
            <a:r>
              <a:rPr lang="en-US" dirty="0" err="1"/>
              <a:t>GraphQL</a:t>
            </a:r>
            <a:r>
              <a:rPr lang="zh-CN" altLang="en-US" dirty="0"/>
              <a:t>能够将多个系统集成的复杂性隐藏在其</a:t>
            </a:r>
            <a:r>
              <a:rPr lang="en-US" dirty="0"/>
              <a:t>API</a:t>
            </a:r>
            <a:r>
              <a:rPr lang="zh-CN" altLang="en-US" dirty="0"/>
              <a:t>背后。它从多个地方聚合数据，然后将它们合并到一个全局模式中。这对于传统的基础设施或</a:t>
            </a:r>
            <a:r>
              <a:rPr lang="zh-CN" altLang="en-US" b="1" dirty="0"/>
              <a:t>随着时间的推移而扩展</a:t>
            </a:r>
            <a:r>
              <a:rPr lang="zh-CN" altLang="en-US" dirty="0"/>
              <a:t>的第三方</a:t>
            </a:r>
            <a:r>
              <a:rPr lang="en-US" dirty="0"/>
              <a:t>API</a:t>
            </a:r>
            <a:r>
              <a:rPr lang="zh-CN" altLang="en-US" dirty="0"/>
              <a:t>来说，尤其重要。</a:t>
            </a:r>
          </a:p>
          <a:p>
            <a:pPr marL="0" indent="0">
              <a:buNone/>
            </a:pPr>
            <a:endParaRPr lang="en-US" dirty="0"/>
          </a:p>
        </p:txBody>
      </p:sp>
    </p:spTree>
    <p:extLst>
      <p:ext uri="{BB962C8B-B14F-4D97-AF65-F5344CB8AC3E}">
        <p14:creationId xmlns:p14="http://schemas.microsoft.com/office/powerpoint/2010/main" val="1316696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61501F-4FE7-6D43-893F-47C69DBF27E4}"/>
              </a:ext>
            </a:extLst>
          </p:cNvPr>
          <p:cNvSpPr>
            <a:spLocks noGrp="1"/>
          </p:cNvSpPr>
          <p:nvPr>
            <p:ph type="title"/>
          </p:nvPr>
        </p:nvSpPr>
        <p:spPr>
          <a:xfrm>
            <a:off x="838200" y="365125"/>
            <a:ext cx="10515600" cy="1325563"/>
          </a:xfrm>
        </p:spPr>
        <p:txBody>
          <a:bodyPr>
            <a:normAutofit/>
          </a:bodyPr>
          <a:lstStyle/>
          <a:p>
            <a:r>
              <a:rPr lang="zh-CN" altLang="en-US" sz="5400"/>
              <a:t>总结</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D1419F4-DFA9-7C4D-93B8-A07EEC5C0026}"/>
              </a:ext>
            </a:extLst>
          </p:cNvPr>
          <p:cNvSpPr>
            <a:spLocks noGrp="1"/>
          </p:cNvSpPr>
          <p:nvPr>
            <p:ph idx="1"/>
          </p:nvPr>
        </p:nvSpPr>
        <p:spPr>
          <a:xfrm>
            <a:off x="838200" y="1929384"/>
            <a:ext cx="10515600" cy="4251960"/>
          </a:xfrm>
        </p:spPr>
        <p:txBody>
          <a:bodyPr>
            <a:normAutofit/>
          </a:bodyPr>
          <a:lstStyle/>
          <a:p>
            <a:r>
              <a:rPr lang="zh-CN" altLang="en-US" sz="2200" dirty="0"/>
              <a:t>凭借其紧密的耦合性，</a:t>
            </a:r>
            <a:r>
              <a:rPr lang="en-US" sz="2200" dirty="0"/>
              <a:t>RPC</a:t>
            </a:r>
            <a:r>
              <a:rPr lang="zh-CN" altLang="en-US" sz="2200" dirty="0"/>
              <a:t>适用于内部微服务，但对于强大的外部</a:t>
            </a:r>
            <a:r>
              <a:rPr lang="en-US" sz="2200" dirty="0"/>
              <a:t>API</a:t>
            </a:r>
            <a:r>
              <a:rPr lang="zh-CN" altLang="en-US" sz="2200" dirty="0"/>
              <a:t>或</a:t>
            </a:r>
            <a:r>
              <a:rPr lang="en-US" sz="2200" dirty="0"/>
              <a:t>API</a:t>
            </a:r>
            <a:r>
              <a:rPr lang="zh-CN" altLang="en-US" sz="2200" dirty="0"/>
              <a:t>服务来说，它不是一个好选择。</a:t>
            </a:r>
          </a:p>
          <a:p>
            <a:r>
              <a:rPr lang="en-US" sz="2200" dirty="0"/>
              <a:t>SOAP</a:t>
            </a:r>
            <a:r>
              <a:rPr lang="zh-CN" altLang="en-US" sz="2200" dirty="0"/>
              <a:t>虽然麻烦，但其丰富的安全功能对于计费业务、预订系统和支付来说，仍然是不可替代的。</a:t>
            </a:r>
          </a:p>
          <a:p>
            <a:r>
              <a:rPr lang="en-US" sz="2200" dirty="0"/>
              <a:t>REST</a:t>
            </a:r>
            <a:r>
              <a:rPr lang="zh-CN" altLang="en-US" sz="2200" dirty="0"/>
              <a:t>具有</a:t>
            </a:r>
            <a:r>
              <a:rPr lang="en-US" sz="2200" dirty="0"/>
              <a:t>API</a:t>
            </a:r>
            <a:r>
              <a:rPr lang="zh-CN" altLang="en-US" sz="2200" dirty="0"/>
              <a:t>的最高抽象和最佳建模。但这往往会增加在线和聊天的负担</a:t>
            </a:r>
            <a:r>
              <a:rPr lang="en-US" altLang="zh-CN" sz="2200" dirty="0"/>
              <a:t>——</a:t>
            </a:r>
            <a:r>
              <a:rPr lang="zh-CN" altLang="en-US" sz="2200" dirty="0"/>
              <a:t>如果您使用的是移动设备，这是不利的一面。</a:t>
            </a:r>
          </a:p>
          <a:p>
            <a:r>
              <a:rPr lang="en-US" sz="2200" dirty="0" err="1"/>
              <a:t>GraphQL</a:t>
            </a:r>
            <a:r>
              <a:rPr lang="zh-CN" altLang="en-US" sz="2200" dirty="0"/>
              <a:t>是数据获取方面的一大进步，但并不是每个人都有足够的时间和精力去掌握它。</a:t>
            </a:r>
          </a:p>
        </p:txBody>
      </p:sp>
    </p:spTree>
    <p:extLst>
      <p:ext uri="{BB962C8B-B14F-4D97-AF65-F5344CB8AC3E}">
        <p14:creationId xmlns:p14="http://schemas.microsoft.com/office/powerpoint/2010/main" val="2976187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8B461-B84A-3743-B20F-DAD0271FBA67}"/>
              </a:ext>
            </a:extLst>
          </p:cNvPr>
          <p:cNvSpPr>
            <a:spLocks noGrp="1"/>
          </p:cNvSpPr>
          <p:nvPr>
            <p:ph type="title"/>
          </p:nvPr>
        </p:nvSpPr>
        <p:spPr>
          <a:xfrm>
            <a:off x="838200" y="365125"/>
            <a:ext cx="10515600" cy="1325563"/>
          </a:xfrm>
        </p:spPr>
        <p:txBody>
          <a:bodyPr/>
          <a:lstStyle/>
          <a:p>
            <a:r>
              <a:rPr lang="en-US" dirty="0"/>
              <a:t>API authentication and authorization</a:t>
            </a:r>
          </a:p>
        </p:txBody>
      </p:sp>
      <p:sp>
        <p:nvSpPr>
          <p:cNvPr id="3" name="Content Placeholder 2">
            <a:extLst>
              <a:ext uri="{FF2B5EF4-FFF2-40B4-BE49-F238E27FC236}">
                <a16:creationId xmlns:a16="http://schemas.microsoft.com/office/drawing/2014/main" id="{012BDFB6-598B-0049-8E32-87D73FA7E538}"/>
              </a:ext>
            </a:extLst>
          </p:cNvPr>
          <p:cNvSpPr>
            <a:spLocks noGrp="1"/>
          </p:cNvSpPr>
          <p:nvPr>
            <p:ph idx="1"/>
          </p:nvPr>
        </p:nvSpPr>
        <p:spPr>
          <a:xfrm>
            <a:off x="838200" y="1825625"/>
            <a:ext cx="10515600" cy="4351338"/>
          </a:xfrm>
        </p:spPr>
        <p:txBody>
          <a:bodyPr/>
          <a:lstStyle/>
          <a:p>
            <a:r>
              <a:rPr lang="en-US"/>
              <a:t>Authentication: providing correct identity</a:t>
            </a:r>
          </a:p>
          <a:p>
            <a:r>
              <a:rPr lang="en-US"/>
              <a:t>Authorization: allowing a certain action</a:t>
            </a:r>
          </a:p>
          <a:p>
            <a:pPr marL="0" indent="0">
              <a:buNone/>
            </a:pPr>
            <a:endParaRPr lang="en-US" dirty="0"/>
          </a:p>
        </p:txBody>
      </p:sp>
      <p:pic>
        <p:nvPicPr>
          <p:cNvPr id="6" name="Graphic 5">
            <a:extLst>
              <a:ext uri="{FF2B5EF4-FFF2-40B4-BE49-F238E27FC236}">
                <a16:creationId xmlns:a16="http://schemas.microsoft.com/office/drawing/2014/main" id="{99078E75-9182-984D-824F-78F6ACEF29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81168" y="3254269"/>
            <a:ext cx="4819135" cy="3207714"/>
          </a:xfrm>
          <a:prstGeom prst="rect">
            <a:avLst/>
          </a:prstGeom>
        </p:spPr>
      </p:pic>
    </p:spTree>
    <p:extLst>
      <p:ext uri="{BB962C8B-B14F-4D97-AF65-F5344CB8AC3E}">
        <p14:creationId xmlns:p14="http://schemas.microsoft.com/office/powerpoint/2010/main" val="3815896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2AAF9-B22B-3F4E-8CED-8723FB891589}"/>
              </a:ext>
            </a:extLst>
          </p:cNvPr>
          <p:cNvSpPr>
            <a:spLocks noGrp="1"/>
          </p:cNvSpPr>
          <p:nvPr>
            <p:ph type="title"/>
          </p:nvPr>
        </p:nvSpPr>
        <p:spPr/>
        <p:txBody>
          <a:bodyPr/>
          <a:lstStyle/>
          <a:p>
            <a:r>
              <a:rPr lang="en-US" dirty="0"/>
              <a:t>Designing </a:t>
            </a:r>
            <a:r>
              <a:rPr lang="en-US" dirty="0" err="1"/>
              <a:t>Youtube</a:t>
            </a:r>
            <a:r>
              <a:rPr lang="en-US" dirty="0"/>
              <a:t> or Netflix</a:t>
            </a:r>
          </a:p>
        </p:txBody>
      </p:sp>
      <p:sp>
        <p:nvSpPr>
          <p:cNvPr id="3" name="Content Placeholder 2">
            <a:extLst>
              <a:ext uri="{FF2B5EF4-FFF2-40B4-BE49-F238E27FC236}">
                <a16:creationId xmlns:a16="http://schemas.microsoft.com/office/drawing/2014/main" id="{198208D1-5EA2-9943-8F14-1D14C485F2FD}"/>
              </a:ext>
            </a:extLst>
          </p:cNvPr>
          <p:cNvSpPr>
            <a:spLocks noGrp="1"/>
          </p:cNvSpPr>
          <p:nvPr>
            <p:ph idx="1"/>
          </p:nvPr>
        </p:nvSpPr>
        <p:spPr/>
        <p:txBody>
          <a:bodyPr>
            <a:normAutofit fontScale="85000" lnSpcReduction="20000"/>
          </a:bodyPr>
          <a:lstStyle/>
          <a:p>
            <a:pPr marL="0" indent="0">
              <a:buNone/>
            </a:pPr>
            <a:r>
              <a:rPr lang="en-US" dirty="0"/>
              <a:t>We can have SOAP or REST APIs to expose the functionality of our service</a:t>
            </a:r>
          </a:p>
          <a:p>
            <a:pPr marL="0" indent="0">
              <a:buNone/>
            </a:pPr>
            <a:endParaRPr lang="en-US" dirty="0"/>
          </a:p>
          <a:p>
            <a:pPr marL="0" indent="0">
              <a:buNone/>
            </a:pPr>
            <a:r>
              <a:rPr lang="en-US" b="1" dirty="0" err="1"/>
              <a:t>uploadVideo</a:t>
            </a:r>
            <a:r>
              <a:rPr lang="en-US" b="1" dirty="0"/>
              <a:t>(</a:t>
            </a:r>
            <a:r>
              <a:rPr lang="en-US" b="1" dirty="0" err="1"/>
              <a:t>api_dev_key</a:t>
            </a:r>
            <a:r>
              <a:rPr lang="en-US" b="1" dirty="0"/>
              <a:t>, </a:t>
            </a:r>
            <a:r>
              <a:rPr lang="en-US" b="1" dirty="0" err="1"/>
              <a:t>video_title</a:t>
            </a:r>
            <a:r>
              <a:rPr lang="en-US" b="1" dirty="0"/>
              <a:t>, </a:t>
            </a:r>
            <a:r>
              <a:rPr lang="en-US" b="1" dirty="0" err="1"/>
              <a:t>vide_description</a:t>
            </a:r>
            <a:r>
              <a:rPr lang="en-US" b="1" dirty="0"/>
              <a:t>, tags[], 				</a:t>
            </a:r>
            <a:r>
              <a:rPr lang="en-US" b="1" dirty="0" err="1"/>
              <a:t>category_id</a:t>
            </a:r>
            <a:r>
              <a:rPr lang="en-US" b="1" dirty="0"/>
              <a:t>,  </a:t>
            </a:r>
            <a:r>
              <a:rPr lang="en-US" b="1" dirty="0" err="1"/>
              <a:t>default_language</a:t>
            </a:r>
            <a:r>
              <a:rPr lang="en-US" b="1" dirty="0"/>
              <a:t>, </a:t>
            </a:r>
            <a:r>
              <a:rPr lang="en-US" b="1" dirty="0" err="1"/>
              <a:t>recording_details</a:t>
            </a:r>
            <a:r>
              <a:rPr lang="en-US" b="1" dirty="0"/>
              <a:t>, </a:t>
            </a:r>
            <a:r>
              <a:rPr lang="en-US" b="1" dirty="0" err="1"/>
              <a:t>video_contents</a:t>
            </a:r>
            <a:r>
              <a:rPr lang="en-US" b="1" dirty="0"/>
              <a:t>)</a:t>
            </a:r>
          </a:p>
          <a:p>
            <a:pPr marL="0" indent="0">
              <a:buNone/>
            </a:pPr>
            <a:endParaRPr lang="en-US" dirty="0"/>
          </a:p>
          <a:p>
            <a:pPr marL="0" indent="0">
              <a:buNone/>
            </a:pPr>
            <a:endParaRPr lang="en-US" dirty="0"/>
          </a:p>
          <a:p>
            <a:pPr marL="0" indent="0">
              <a:buNone/>
            </a:pPr>
            <a:r>
              <a:rPr lang="en-US" dirty="0"/>
              <a:t>Parameters:</a:t>
            </a:r>
          </a:p>
          <a:p>
            <a:pPr lvl="1"/>
            <a:r>
              <a:rPr lang="en-US" b="1" dirty="0" err="1"/>
              <a:t>api_dev_key</a:t>
            </a:r>
            <a:r>
              <a:rPr lang="en-US" b="1" dirty="0"/>
              <a:t> (string)</a:t>
            </a:r>
            <a:r>
              <a:rPr lang="en-US" dirty="0"/>
              <a:t>:</a:t>
            </a:r>
            <a:r>
              <a:rPr lang="en-US" b="1" dirty="0"/>
              <a:t> </a:t>
            </a:r>
            <a:r>
              <a:rPr lang="en-US" dirty="0"/>
              <a:t>The API developer key of a registered account. This will be used to, among other things, throttle users based on their allocated quota.</a:t>
            </a:r>
          </a:p>
          <a:p>
            <a:pPr marL="0" indent="0">
              <a:buNone/>
            </a:pPr>
            <a:r>
              <a:rPr lang="en-US" dirty="0"/>
              <a:t>Returns: (string)</a:t>
            </a:r>
          </a:p>
          <a:p>
            <a:pPr lvl="1"/>
            <a:r>
              <a:rPr lang="en-US" dirty="0"/>
              <a:t>A successful upload will return </a:t>
            </a:r>
            <a:r>
              <a:rPr lang="en-US" b="1" dirty="0"/>
              <a:t>HTTP 202</a:t>
            </a:r>
            <a:r>
              <a:rPr lang="en-US" dirty="0"/>
              <a:t> (request accepted) and once the video encoding is completed the user is notified through email with a link to access the video. We can also expose a </a:t>
            </a:r>
            <a:r>
              <a:rPr lang="en-US" dirty="0" err="1"/>
              <a:t>queryable</a:t>
            </a:r>
            <a:r>
              <a:rPr lang="en-US" dirty="0"/>
              <a:t> API to let users know the current status of their uploaded video.</a:t>
            </a:r>
          </a:p>
          <a:p>
            <a:pPr lvl="1"/>
            <a:endParaRPr lang="en-US" dirty="0"/>
          </a:p>
          <a:p>
            <a:pPr marL="457200" lvl="1" indent="0">
              <a:buNone/>
            </a:pPr>
            <a:endParaRPr lang="en-US" dirty="0"/>
          </a:p>
        </p:txBody>
      </p:sp>
    </p:spTree>
    <p:extLst>
      <p:ext uri="{BB962C8B-B14F-4D97-AF65-F5344CB8AC3E}">
        <p14:creationId xmlns:p14="http://schemas.microsoft.com/office/powerpoint/2010/main" val="3312700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0B592-130D-CD49-AAA1-1B7701296CA9}"/>
              </a:ext>
            </a:extLst>
          </p:cNvPr>
          <p:cNvSpPr>
            <a:spLocks noGrp="1"/>
          </p:cNvSpPr>
          <p:nvPr>
            <p:ph type="title"/>
          </p:nvPr>
        </p:nvSpPr>
        <p:spPr>
          <a:xfrm>
            <a:off x="838200" y="365125"/>
            <a:ext cx="10515600" cy="1325563"/>
          </a:xfrm>
        </p:spPr>
        <p:txBody>
          <a:bodyPr/>
          <a:lstStyle/>
          <a:p>
            <a:r>
              <a:rPr lang="en-US"/>
              <a:t> </a:t>
            </a:r>
            <a:endParaRPr lang="en-US" dirty="0"/>
          </a:p>
        </p:txBody>
      </p:sp>
      <p:sp>
        <p:nvSpPr>
          <p:cNvPr id="3" name="Content Placeholder 2">
            <a:extLst>
              <a:ext uri="{FF2B5EF4-FFF2-40B4-BE49-F238E27FC236}">
                <a16:creationId xmlns:a16="http://schemas.microsoft.com/office/drawing/2014/main" id="{BF45F6FF-3B9D-AF4B-A726-684B925960A7}"/>
              </a:ext>
            </a:extLst>
          </p:cNvPr>
          <p:cNvSpPr>
            <a:spLocks noGrp="1"/>
          </p:cNvSpPr>
          <p:nvPr>
            <p:ph idx="1"/>
          </p:nvPr>
        </p:nvSpPr>
        <p:spPr>
          <a:xfrm>
            <a:off x="838200" y="1825625"/>
            <a:ext cx="10515600" cy="4351338"/>
          </a:xfrm>
        </p:spPr>
        <p:txBody>
          <a:bodyPr/>
          <a:lstStyle/>
          <a:p>
            <a:pPr marL="0" indent="0">
              <a:buNone/>
            </a:pPr>
            <a:r>
              <a:rPr lang="en-US" b="1" dirty="0" err="1"/>
              <a:t>searchVideo</a:t>
            </a:r>
            <a:r>
              <a:rPr lang="en-US" b="1" dirty="0"/>
              <a:t>(</a:t>
            </a:r>
            <a:r>
              <a:rPr lang="en-US" b="1" dirty="0" err="1"/>
              <a:t>api_dev_key</a:t>
            </a:r>
            <a:r>
              <a:rPr lang="en-US" b="1" dirty="0"/>
              <a:t>, </a:t>
            </a:r>
            <a:r>
              <a:rPr lang="en-US" b="1" dirty="0" err="1"/>
              <a:t>search_query</a:t>
            </a:r>
            <a:r>
              <a:rPr lang="en-US" b="1" dirty="0"/>
              <a:t>, </a:t>
            </a:r>
            <a:r>
              <a:rPr lang="en-US" b="1" dirty="0" err="1"/>
              <a:t>user_location</a:t>
            </a:r>
            <a:r>
              <a:rPr lang="en-US" b="1" dirty="0"/>
              <a:t>, 		</a:t>
            </a:r>
            <a:r>
              <a:rPr lang="en-US" b="1" dirty="0" err="1"/>
              <a:t>maximum_videos_to_return</a:t>
            </a:r>
            <a:r>
              <a:rPr lang="en-US" b="1" dirty="0"/>
              <a:t>, </a:t>
            </a:r>
            <a:r>
              <a:rPr lang="en-US" b="1" dirty="0" err="1"/>
              <a:t>page_token</a:t>
            </a:r>
            <a:r>
              <a:rPr lang="en-US" b="1" dirty="0"/>
              <a:t>)</a:t>
            </a:r>
          </a:p>
          <a:p>
            <a:pPr marL="0" indent="0">
              <a:buNone/>
            </a:pPr>
            <a:endParaRPr lang="en-US" dirty="0"/>
          </a:p>
          <a:p>
            <a:pPr marL="0" indent="0">
              <a:buNone/>
            </a:pPr>
            <a:r>
              <a:rPr lang="en-US" dirty="0"/>
              <a:t>Parameters:</a:t>
            </a:r>
          </a:p>
          <a:p>
            <a:pPr lvl="1"/>
            <a:r>
              <a:rPr lang="en-US" dirty="0" err="1"/>
              <a:t>api_dev_key</a:t>
            </a:r>
            <a:r>
              <a:rPr lang="en-US" dirty="0"/>
              <a:t> (string): The API developer key of a registered account of our service</a:t>
            </a:r>
          </a:p>
          <a:p>
            <a:pPr marL="0" indent="0">
              <a:buNone/>
            </a:pPr>
            <a:r>
              <a:rPr lang="en-US" dirty="0"/>
              <a:t>Returns: (JSON)</a:t>
            </a:r>
          </a:p>
          <a:p>
            <a:pPr lvl="1"/>
            <a:r>
              <a:rPr lang="en-US" dirty="0"/>
              <a:t>A JSON containing information about the list of video resources matching the search query</a:t>
            </a:r>
          </a:p>
          <a:p>
            <a:endParaRPr lang="en-US" dirty="0"/>
          </a:p>
        </p:txBody>
      </p:sp>
    </p:spTree>
    <p:extLst>
      <p:ext uri="{BB962C8B-B14F-4D97-AF65-F5344CB8AC3E}">
        <p14:creationId xmlns:p14="http://schemas.microsoft.com/office/powerpoint/2010/main" val="639203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6A9374-21A7-0043-ABB2-CD80A8C643C3}"/>
              </a:ext>
            </a:extLst>
          </p:cNvPr>
          <p:cNvSpPr>
            <a:spLocks noGrp="1"/>
          </p:cNvSpPr>
          <p:nvPr>
            <p:ph idx="1"/>
          </p:nvPr>
        </p:nvSpPr>
        <p:spPr/>
        <p:txBody>
          <a:bodyPr>
            <a:normAutofit/>
          </a:bodyPr>
          <a:lstStyle/>
          <a:p>
            <a:pPr marL="0" indent="0">
              <a:buNone/>
            </a:pPr>
            <a:r>
              <a:rPr lang="en-US" b="1" dirty="0" err="1"/>
              <a:t>streamVideo</a:t>
            </a:r>
            <a:r>
              <a:rPr lang="en-US" b="1" dirty="0"/>
              <a:t>(</a:t>
            </a:r>
            <a:r>
              <a:rPr lang="en-US" b="1" dirty="0" err="1"/>
              <a:t>api_dev_key</a:t>
            </a:r>
            <a:r>
              <a:rPr lang="en-US" b="1" dirty="0"/>
              <a:t>, </a:t>
            </a:r>
            <a:r>
              <a:rPr lang="en-US" b="1" dirty="0" err="1"/>
              <a:t>video_id</a:t>
            </a:r>
            <a:r>
              <a:rPr lang="en-US" b="1" dirty="0"/>
              <a:t>, offset, codec, resolution)</a:t>
            </a:r>
          </a:p>
          <a:p>
            <a:pPr marL="0" indent="0">
              <a:buNone/>
            </a:pPr>
            <a:endParaRPr lang="en-US" dirty="0"/>
          </a:p>
          <a:p>
            <a:pPr marL="0" indent="0">
              <a:buNone/>
            </a:pPr>
            <a:r>
              <a:rPr lang="en-US" dirty="0"/>
              <a:t>Parameters:</a:t>
            </a:r>
          </a:p>
          <a:p>
            <a:pPr lvl="1"/>
            <a:r>
              <a:rPr lang="en-US" dirty="0" err="1"/>
              <a:t>api_dev_key</a:t>
            </a:r>
            <a:r>
              <a:rPr lang="en-US" dirty="0"/>
              <a:t> (string): The API developer key of a registered account of our service</a:t>
            </a:r>
          </a:p>
          <a:p>
            <a:r>
              <a:rPr lang="en-US" dirty="0"/>
              <a:t>Returns: (STREAM)</a:t>
            </a:r>
          </a:p>
          <a:p>
            <a:pPr lvl="1"/>
            <a:r>
              <a:rPr lang="en-US" dirty="0"/>
              <a:t>A media stream (a video chunk) from the given offset.</a:t>
            </a:r>
          </a:p>
          <a:p>
            <a:pPr marL="0" indent="0">
              <a:buNone/>
            </a:pPr>
            <a:endParaRPr lang="en-US" b="1" dirty="0"/>
          </a:p>
          <a:p>
            <a:endParaRPr lang="en-US" dirty="0"/>
          </a:p>
        </p:txBody>
      </p:sp>
    </p:spTree>
    <p:extLst>
      <p:ext uri="{BB962C8B-B14F-4D97-AF65-F5344CB8AC3E}">
        <p14:creationId xmlns:p14="http://schemas.microsoft.com/office/powerpoint/2010/main" val="1618499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394FE-AF70-E947-84BE-EB7CCE59870F}"/>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3AC4A7F0-EB5E-A24D-9D85-B04CC6482A07}"/>
              </a:ext>
            </a:extLst>
          </p:cNvPr>
          <p:cNvSpPr>
            <a:spLocks noGrp="1"/>
          </p:cNvSpPr>
          <p:nvPr>
            <p:ph idx="1"/>
          </p:nvPr>
        </p:nvSpPr>
        <p:spPr/>
        <p:txBody>
          <a:bodyPr/>
          <a:lstStyle/>
          <a:p>
            <a:r>
              <a:rPr lang="en-US" dirty="0">
                <a:hlinkClick r:id="rId2"/>
              </a:rPr>
              <a:t>https://idratherbewriting.com/learnapidoc/docconceptual.html</a:t>
            </a:r>
            <a:endParaRPr lang="en-US" dirty="0"/>
          </a:p>
          <a:p>
            <a:endParaRPr lang="en-US" dirty="0"/>
          </a:p>
          <a:p>
            <a:r>
              <a:rPr lang="en-US" dirty="0">
                <a:hlinkClick r:id="rId3"/>
              </a:rPr>
              <a:t>https://juejin.cn/post/6905762894101626893#heading-16</a:t>
            </a:r>
            <a:endParaRPr lang="en-US" dirty="0"/>
          </a:p>
          <a:p>
            <a:endParaRPr lang="en-US" dirty="0"/>
          </a:p>
          <a:p>
            <a:r>
              <a:rPr lang="en-US" dirty="0">
                <a:hlinkClick r:id="rId4"/>
              </a:rPr>
              <a:t>https://www.educative.io/courses/grokking-the-system-design-interview/xV26VjZ7yMl</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672386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F55DC-A278-5445-8C2F-8064CA689D85}"/>
              </a:ext>
            </a:extLst>
          </p:cNvPr>
          <p:cNvSpPr>
            <a:spLocks noGrp="1"/>
          </p:cNvSpPr>
          <p:nvPr>
            <p:ph type="title"/>
          </p:nvPr>
        </p:nvSpPr>
        <p:spPr>
          <a:xfrm>
            <a:off x="838200" y="365125"/>
            <a:ext cx="10515600" cy="1325563"/>
          </a:xfrm>
        </p:spPr>
        <p:txBody>
          <a:bodyPr/>
          <a:lstStyle/>
          <a:p>
            <a:r>
              <a:rPr lang="en-US"/>
              <a:t>Purpose</a:t>
            </a:r>
            <a:endParaRPr lang="en-US" dirty="0"/>
          </a:p>
        </p:txBody>
      </p:sp>
      <p:sp>
        <p:nvSpPr>
          <p:cNvPr id="3" name="Content Placeholder 2">
            <a:extLst>
              <a:ext uri="{FF2B5EF4-FFF2-40B4-BE49-F238E27FC236}">
                <a16:creationId xmlns:a16="http://schemas.microsoft.com/office/drawing/2014/main" id="{47A6EF4F-FD1B-EC46-8B10-B0AAFD6C639D}"/>
              </a:ext>
            </a:extLst>
          </p:cNvPr>
          <p:cNvSpPr>
            <a:spLocks noGrp="1"/>
          </p:cNvSpPr>
          <p:nvPr>
            <p:ph idx="1"/>
          </p:nvPr>
        </p:nvSpPr>
        <p:spPr>
          <a:xfrm>
            <a:off x="1233617" y="1788555"/>
            <a:ext cx="10515600" cy="4351338"/>
          </a:xfrm>
        </p:spPr>
        <p:txBody>
          <a:bodyPr/>
          <a:lstStyle/>
          <a:p>
            <a:r>
              <a:rPr lang="en-US" dirty="0"/>
              <a:t>Authenticate calls to the API to registered users only</a:t>
            </a:r>
          </a:p>
          <a:p>
            <a:r>
              <a:rPr lang="en-US" dirty="0"/>
              <a:t>Track who is making the requests</a:t>
            </a:r>
          </a:p>
          <a:p>
            <a:r>
              <a:rPr lang="en-US" dirty="0"/>
              <a:t>Track usage of the API</a:t>
            </a:r>
          </a:p>
          <a:p>
            <a:r>
              <a:rPr lang="en-US" dirty="0"/>
              <a:t>Block or throttle any requester who exceeds the </a:t>
            </a:r>
            <a:r>
              <a:rPr lang="en-US" dirty="0">
                <a:solidFill>
                  <a:schemeClr val="accent1"/>
                </a:solidFill>
              </a:rPr>
              <a:t>rate limits</a:t>
            </a:r>
          </a:p>
          <a:p>
            <a:r>
              <a:rPr lang="en-US" dirty="0"/>
              <a:t>Apply different permission levels to different users</a:t>
            </a:r>
          </a:p>
          <a:p>
            <a:pPr marL="0" indent="0">
              <a:buNone/>
            </a:pPr>
            <a:endParaRPr lang="en-US" dirty="0"/>
          </a:p>
        </p:txBody>
      </p:sp>
    </p:spTree>
    <p:extLst>
      <p:ext uri="{BB962C8B-B14F-4D97-AF65-F5344CB8AC3E}">
        <p14:creationId xmlns:p14="http://schemas.microsoft.com/office/powerpoint/2010/main" val="672416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6A00-39CA-CE4D-BAFA-4C6756F111DF}"/>
              </a:ext>
            </a:extLst>
          </p:cNvPr>
          <p:cNvSpPr>
            <a:spLocks noGrp="1"/>
          </p:cNvSpPr>
          <p:nvPr>
            <p:ph type="title"/>
          </p:nvPr>
        </p:nvSpPr>
        <p:spPr>
          <a:xfrm>
            <a:off x="838200" y="365125"/>
            <a:ext cx="10515600" cy="1325563"/>
          </a:xfrm>
        </p:spPr>
        <p:txBody>
          <a:bodyPr/>
          <a:lstStyle/>
          <a:p>
            <a:r>
              <a:rPr lang="en-US"/>
              <a:t>Types of authorization: API keys</a:t>
            </a:r>
            <a:endParaRPr lang="en-US" dirty="0"/>
          </a:p>
        </p:txBody>
      </p:sp>
      <p:pic>
        <p:nvPicPr>
          <p:cNvPr id="5" name="Content Placeholder 4">
            <a:extLst>
              <a:ext uri="{FF2B5EF4-FFF2-40B4-BE49-F238E27FC236}">
                <a16:creationId xmlns:a16="http://schemas.microsoft.com/office/drawing/2014/main" id="{9E7C23F2-DB75-F441-9D62-900DFB3396F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418694" y="1825625"/>
            <a:ext cx="6537269" cy="4351338"/>
          </a:xfrm>
        </p:spPr>
      </p:pic>
      <p:sp>
        <p:nvSpPr>
          <p:cNvPr id="6" name="TextBox 5">
            <a:extLst>
              <a:ext uri="{FF2B5EF4-FFF2-40B4-BE49-F238E27FC236}">
                <a16:creationId xmlns:a16="http://schemas.microsoft.com/office/drawing/2014/main" id="{F0449999-1DD6-6A48-923E-875C8F6630A7}"/>
              </a:ext>
            </a:extLst>
          </p:cNvPr>
          <p:cNvSpPr txBox="1"/>
          <p:nvPr/>
        </p:nvSpPr>
        <p:spPr>
          <a:xfrm>
            <a:off x="1834928" y="6169709"/>
            <a:ext cx="6121035" cy="646331"/>
          </a:xfrm>
          <a:prstGeom prst="rect">
            <a:avLst/>
          </a:prstGeom>
          <a:noFill/>
        </p:spPr>
        <p:txBody>
          <a:bodyPr wrap="none" rtlCol="0">
            <a:spAutoFit/>
          </a:bodyPr>
          <a:lstStyle/>
          <a:p>
            <a:r>
              <a:rPr lang="en-US" i="1"/>
              <a:t>APK keys use a string in a header property to authorize requests</a:t>
            </a:r>
            <a:endParaRPr lang="en-US"/>
          </a:p>
          <a:p>
            <a:endParaRPr lang="en-US" dirty="0"/>
          </a:p>
        </p:txBody>
      </p:sp>
    </p:spTree>
    <p:extLst>
      <p:ext uri="{BB962C8B-B14F-4D97-AF65-F5344CB8AC3E}">
        <p14:creationId xmlns:p14="http://schemas.microsoft.com/office/powerpoint/2010/main" val="623596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D8BBBE-BD23-D248-B39B-AD2D479E5063}"/>
              </a:ext>
            </a:extLst>
          </p:cNvPr>
          <p:cNvSpPr>
            <a:spLocks noGrp="1"/>
          </p:cNvSpPr>
          <p:nvPr>
            <p:ph type="title"/>
          </p:nvPr>
        </p:nvSpPr>
        <p:spPr>
          <a:xfrm>
            <a:off x="635000" y="640823"/>
            <a:ext cx="3418659" cy="5583148"/>
          </a:xfrm>
        </p:spPr>
        <p:txBody>
          <a:bodyPr anchor="ctr">
            <a:normAutofit/>
          </a:bodyPr>
          <a:lstStyle/>
          <a:p>
            <a:r>
              <a:rPr lang="en-US" sz="5400"/>
              <a:t>Basic Auth</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81D7550C-B303-41D8-971D-D9CADC37D9DE}"/>
              </a:ext>
            </a:extLst>
          </p:cNvPr>
          <p:cNvGraphicFramePr>
            <a:graphicFrameLocks noGrp="1"/>
          </p:cNvGraphicFramePr>
          <p:nvPr>
            <p:ph idx="1"/>
            <p:extLst>
              <p:ext uri="{D42A27DB-BD31-4B8C-83A1-F6EECF244321}">
                <p14:modId xmlns:p14="http://schemas.microsoft.com/office/powerpoint/2010/main" val="1433578159"/>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6617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92B70-ABD8-5047-8E18-F85682A2346E}"/>
              </a:ext>
            </a:extLst>
          </p:cNvPr>
          <p:cNvSpPr>
            <a:spLocks noGrp="1"/>
          </p:cNvSpPr>
          <p:nvPr>
            <p:ph type="title"/>
          </p:nvPr>
        </p:nvSpPr>
        <p:spPr>
          <a:xfrm>
            <a:off x="838200" y="365125"/>
            <a:ext cx="10515600" cy="1325563"/>
          </a:xfrm>
        </p:spPr>
        <p:txBody>
          <a:bodyPr/>
          <a:lstStyle/>
          <a:p>
            <a:r>
              <a:rPr lang="en-US"/>
              <a:t>HMAC : </a:t>
            </a:r>
            <a:r>
              <a:rPr lang="en-US" sz="4000"/>
              <a:t>Hash-based message authorization code </a:t>
            </a:r>
            <a:endParaRPr lang="en-US" sz="4000" dirty="0"/>
          </a:p>
        </p:txBody>
      </p:sp>
      <p:sp>
        <p:nvSpPr>
          <p:cNvPr id="3" name="Content Placeholder 2">
            <a:extLst>
              <a:ext uri="{FF2B5EF4-FFF2-40B4-BE49-F238E27FC236}">
                <a16:creationId xmlns:a16="http://schemas.microsoft.com/office/drawing/2014/main" id="{9FB14C07-5DB9-304E-B1B7-77CFE50AC74A}"/>
              </a:ext>
            </a:extLst>
          </p:cNvPr>
          <p:cNvSpPr>
            <a:spLocks noGrp="1"/>
          </p:cNvSpPr>
          <p:nvPr>
            <p:ph idx="1"/>
          </p:nvPr>
        </p:nvSpPr>
        <p:spPr>
          <a:xfrm>
            <a:off x="838200" y="1825625"/>
            <a:ext cx="10515600" cy="4351338"/>
          </a:xfrm>
        </p:spPr>
        <p:txBody>
          <a:bodyPr/>
          <a:lstStyle/>
          <a:p>
            <a:r>
              <a:rPr lang="en-US" dirty="0"/>
              <a:t>Both the sender and receiver know </a:t>
            </a:r>
            <a:r>
              <a:rPr lang="en-US" dirty="0">
                <a:solidFill>
                  <a:schemeClr val="accent1"/>
                </a:solidFill>
              </a:rPr>
              <a:t>a secret key </a:t>
            </a:r>
            <a:r>
              <a:rPr lang="en-US" dirty="0"/>
              <a:t>that no one else does</a:t>
            </a:r>
          </a:p>
          <a:p>
            <a:pPr marL="0" indent="0">
              <a:buNone/>
            </a:pPr>
            <a:endParaRPr lang="en-US" dirty="0"/>
          </a:p>
          <a:p>
            <a:endParaRPr lang="en-US" dirty="0"/>
          </a:p>
        </p:txBody>
      </p:sp>
      <p:pic>
        <p:nvPicPr>
          <p:cNvPr id="5" name="Graphic 4">
            <a:extLst>
              <a:ext uri="{FF2B5EF4-FFF2-40B4-BE49-F238E27FC236}">
                <a16:creationId xmlns:a16="http://schemas.microsoft.com/office/drawing/2014/main" id="{35544EE6-FC4F-D941-A6E5-EEA25B7529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1874" y="2501900"/>
            <a:ext cx="5715000" cy="3810000"/>
          </a:xfrm>
          <a:prstGeom prst="rect">
            <a:avLst/>
          </a:prstGeom>
        </p:spPr>
      </p:pic>
      <p:sp>
        <p:nvSpPr>
          <p:cNvPr id="6" name="TextBox 5">
            <a:extLst>
              <a:ext uri="{FF2B5EF4-FFF2-40B4-BE49-F238E27FC236}">
                <a16:creationId xmlns:a16="http://schemas.microsoft.com/office/drawing/2014/main" id="{D7773A2A-0EA2-4D49-99A6-E3AC4A4803C2}"/>
              </a:ext>
            </a:extLst>
          </p:cNvPr>
          <p:cNvSpPr txBox="1"/>
          <p:nvPr/>
        </p:nvSpPr>
        <p:spPr>
          <a:xfrm>
            <a:off x="6447099" y="5532699"/>
            <a:ext cx="4803493" cy="923330"/>
          </a:xfrm>
          <a:prstGeom prst="rect">
            <a:avLst/>
          </a:prstGeom>
          <a:noFill/>
        </p:spPr>
        <p:txBody>
          <a:bodyPr wrap="square" rtlCol="0">
            <a:spAutoFit/>
          </a:bodyPr>
          <a:lstStyle/>
          <a:p>
            <a:r>
              <a:rPr lang="en-US"/>
              <a:t>If the string matches the signature in the request header, it accepts the request. If the strings don’t match, then the request is rejected.</a:t>
            </a:r>
            <a:endParaRPr lang="en-US" dirty="0"/>
          </a:p>
        </p:txBody>
      </p:sp>
    </p:spTree>
    <p:extLst>
      <p:ext uri="{BB962C8B-B14F-4D97-AF65-F5344CB8AC3E}">
        <p14:creationId xmlns:p14="http://schemas.microsoft.com/office/powerpoint/2010/main" val="678289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72ACD-D210-5E49-92BE-F45777B646DB}"/>
              </a:ext>
            </a:extLst>
          </p:cNvPr>
          <p:cNvSpPr>
            <a:spLocks noGrp="1"/>
          </p:cNvSpPr>
          <p:nvPr>
            <p:ph type="title"/>
          </p:nvPr>
        </p:nvSpPr>
        <p:spPr/>
        <p:txBody>
          <a:bodyPr/>
          <a:lstStyle/>
          <a:p>
            <a:r>
              <a:rPr lang="en-US" dirty="0"/>
              <a:t>OAuth 2.0</a:t>
            </a:r>
          </a:p>
        </p:txBody>
      </p:sp>
      <p:sp>
        <p:nvSpPr>
          <p:cNvPr id="3" name="Content Placeholder 2">
            <a:extLst>
              <a:ext uri="{FF2B5EF4-FFF2-40B4-BE49-F238E27FC236}">
                <a16:creationId xmlns:a16="http://schemas.microsoft.com/office/drawing/2014/main" id="{3F095691-8104-E247-8D3D-FF6CA0FF50CB}"/>
              </a:ext>
            </a:extLst>
          </p:cNvPr>
          <p:cNvSpPr>
            <a:spLocks noGrp="1"/>
          </p:cNvSpPr>
          <p:nvPr>
            <p:ph idx="1"/>
          </p:nvPr>
        </p:nvSpPr>
        <p:spPr>
          <a:xfrm>
            <a:off x="7475837" y="2499754"/>
            <a:ext cx="4359877" cy="1858491"/>
          </a:xfrm>
        </p:spPr>
        <p:txBody>
          <a:bodyPr/>
          <a:lstStyle/>
          <a:p>
            <a:pPr marL="0" indent="0">
              <a:buNone/>
            </a:pPr>
            <a:r>
              <a:rPr lang="en-US" dirty="0"/>
              <a:t>This approach relies on an </a:t>
            </a:r>
            <a:r>
              <a:rPr lang="en-US" dirty="0">
                <a:solidFill>
                  <a:schemeClr val="accent1"/>
                </a:solidFill>
              </a:rPr>
              <a:t>authentication server </a:t>
            </a:r>
            <a:r>
              <a:rPr lang="en-US" dirty="0"/>
              <a:t>to communicate with the API server to grant access</a:t>
            </a:r>
          </a:p>
          <a:p>
            <a:pPr marL="0" indent="0">
              <a:buNone/>
            </a:pPr>
            <a:endParaRPr lang="en-US" dirty="0"/>
          </a:p>
        </p:txBody>
      </p:sp>
      <p:pic>
        <p:nvPicPr>
          <p:cNvPr id="7" name="Graphic 6">
            <a:extLst>
              <a:ext uri="{FF2B5EF4-FFF2-40B4-BE49-F238E27FC236}">
                <a16:creationId xmlns:a16="http://schemas.microsoft.com/office/drawing/2014/main" id="{5F548C5E-12D4-EA4D-B6A2-F57EC8E1C2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4632" y="1690688"/>
            <a:ext cx="6138411" cy="4092274"/>
          </a:xfrm>
          <a:prstGeom prst="rect">
            <a:avLst/>
          </a:prstGeom>
        </p:spPr>
      </p:pic>
    </p:spTree>
    <p:extLst>
      <p:ext uri="{BB962C8B-B14F-4D97-AF65-F5344CB8AC3E}">
        <p14:creationId xmlns:p14="http://schemas.microsoft.com/office/powerpoint/2010/main" val="298543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2575B6-791C-B949-8853-FF4213BE4C61}"/>
              </a:ext>
            </a:extLst>
          </p:cNvPr>
          <p:cNvSpPr>
            <a:spLocks noGrp="1"/>
          </p:cNvSpPr>
          <p:nvPr>
            <p:ph type="title"/>
          </p:nvPr>
        </p:nvSpPr>
        <p:spPr>
          <a:xfrm>
            <a:off x="630936" y="640080"/>
            <a:ext cx="4818888" cy="1481328"/>
          </a:xfrm>
        </p:spPr>
        <p:txBody>
          <a:bodyPr anchor="b">
            <a:normAutofit/>
          </a:bodyPr>
          <a:lstStyle/>
          <a:p>
            <a:r>
              <a:rPr lang="en-US" sz="5000"/>
              <a:t>API Status and Error Codes</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8A9DBB3-21E3-3243-A456-09F076F64CCF}"/>
              </a:ext>
            </a:extLst>
          </p:cNvPr>
          <p:cNvSpPr>
            <a:spLocks noGrp="1"/>
          </p:cNvSpPr>
          <p:nvPr>
            <p:ph idx="1"/>
          </p:nvPr>
        </p:nvSpPr>
        <p:spPr>
          <a:xfrm>
            <a:off x="630936" y="2660904"/>
            <a:ext cx="4818888" cy="3547872"/>
          </a:xfrm>
        </p:spPr>
        <p:txBody>
          <a:bodyPr anchor="t">
            <a:normAutofit/>
          </a:bodyPr>
          <a:lstStyle/>
          <a:p>
            <a:r>
              <a:rPr lang="en-US" sz="2200" dirty="0"/>
              <a:t>Status codes appear in the response header</a:t>
            </a:r>
          </a:p>
          <a:p>
            <a:r>
              <a:rPr lang="en-US" sz="2200" dirty="0"/>
              <a:t>HTTP Status Codes</a:t>
            </a:r>
            <a:r>
              <a:rPr lang="zh-CN" altLang="en-US" sz="2200" dirty="0"/>
              <a:t> </a:t>
            </a:r>
            <a:r>
              <a:rPr lang="en-US" altLang="zh-CN" sz="2200" dirty="0"/>
              <a:t>--&gt;</a:t>
            </a:r>
            <a:endParaRPr lang="en-US" sz="2200" dirty="0"/>
          </a:p>
        </p:txBody>
      </p:sp>
      <p:pic>
        <p:nvPicPr>
          <p:cNvPr id="5" name="Graphic 4">
            <a:extLst>
              <a:ext uri="{FF2B5EF4-FFF2-40B4-BE49-F238E27FC236}">
                <a16:creationId xmlns:a16="http://schemas.microsoft.com/office/drawing/2014/main" id="{666AAFBD-8721-154A-8680-D9913A7640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9048" y="1611485"/>
            <a:ext cx="5458968" cy="3635030"/>
          </a:xfrm>
          <a:prstGeom prst="rect">
            <a:avLst/>
          </a:prstGeom>
        </p:spPr>
      </p:pic>
    </p:spTree>
    <p:extLst>
      <p:ext uri="{BB962C8B-B14F-4D97-AF65-F5344CB8AC3E}">
        <p14:creationId xmlns:p14="http://schemas.microsoft.com/office/powerpoint/2010/main" val="15018395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TotalTime>
  <Words>2330</Words>
  <Application>Microsoft Macintosh PowerPoint</Application>
  <PresentationFormat>Widescreen</PresentationFormat>
  <Paragraphs>186</Paragraphs>
  <Slides>33</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API Design</vt:lpstr>
      <vt:lpstr>API Overview</vt:lpstr>
      <vt:lpstr>API authentication and authorization</vt:lpstr>
      <vt:lpstr>Purpose</vt:lpstr>
      <vt:lpstr>Types of authorization: API keys</vt:lpstr>
      <vt:lpstr>Basic Auth</vt:lpstr>
      <vt:lpstr>HMAC : Hash-based message authorization code </vt:lpstr>
      <vt:lpstr>OAuth 2.0</vt:lpstr>
      <vt:lpstr>API Status and Error Codes</vt:lpstr>
      <vt:lpstr>API rate limiting and thresholds</vt:lpstr>
      <vt:lpstr>How to choose</vt:lpstr>
      <vt:lpstr>RPC: 在另一个系统上调用功能</vt:lpstr>
      <vt:lpstr>RPC 优点</vt:lpstr>
      <vt:lpstr>RPC 缺点</vt:lpstr>
      <vt:lpstr>RPC 用例</vt:lpstr>
      <vt:lpstr>SOAP: 使数据作为服务可用</vt:lpstr>
      <vt:lpstr>SOAP 优点</vt:lpstr>
      <vt:lpstr>SOAP 缺点</vt:lpstr>
      <vt:lpstr>SOAP用例</vt:lpstr>
      <vt:lpstr>REST：使数据可用作资源</vt:lpstr>
      <vt:lpstr>PowerPoint Presentation</vt:lpstr>
      <vt:lpstr>REST 优点</vt:lpstr>
      <vt:lpstr>REST 缺点</vt:lpstr>
      <vt:lpstr>REST 用例</vt:lpstr>
      <vt:lpstr>GraphQL: 仅查询所需的数据</vt:lpstr>
      <vt:lpstr>GraphQL 优点</vt:lpstr>
      <vt:lpstr>GraphQL 缺点</vt:lpstr>
      <vt:lpstr>GraphQL 用例</vt:lpstr>
      <vt:lpstr>总结</vt:lpstr>
      <vt:lpstr>Designing Youtube or Netflix</vt:lpstr>
      <vt:lpstr> </vt:lpstr>
      <vt:lpstr>PowerPoint Presentation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Design</dc:title>
  <dc:creator>Microsoft Office User</dc:creator>
  <cp:lastModifiedBy>Microsoft Office User</cp:lastModifiedBy>
  <cp:revision>63</cp:revision>
  <dcterms:created xsi:type="dcterms:W3CDTF">2021-08-05T06:40:14Z</dcterms:created>
  <dcterms:modified xsi:type="dcterms:W3CDTF">2021-08-06T02:26:40Z</dcterms:modified>
</cp:coreProperties>
</file>